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4178" r:id="rId2"/>
    <p:sldMasterId id="2147484258" r:id="rId3"/>
  </p:sldMasterIdLst>
  <p:notesMasterIdLst>
    <p:notesMasterId r:id="rId36"/>
  </p:notesMasterIdLst>
  <p:handoutMasterIdLst>
    <p:handoutMasterId r:id="rId37"/>
  </p:handoutMasterIdLst>
  <p:sldIdLst>
    <p:sldId id="340" r:id="rId4"/>
    <p:sldId id="408" r:id="rId5"/>
    <p:sldId id="409" r:id="rId6"/>
    <p:sldId id="382" r:id="rId7"/>
    <p:sldId id="411" r:id="rId8"/>
    <p:sldId id="412" r:id="rId9"/>
    <p:sldId id="262" r:id="rId10"/>
    <p:sldId id="410" r:id="rId11"/>
    <p:sldId id="413" r:id="rId12"/>
    <p:sldId id="443" r:id="rId13"/>
    <p:sldId id="444" r:id="rId14"/>
    <p:sldId id="446" r:id="rId15"/>
    <p:sldId id="457" r:id="rId16"/>
    <p:sldId id="454" r:id="rId17"/>
    <p:sldId id="458" r:id="rId18"/>
    <p:sldId id="459" r:id="rId19"/>
    <p:sldId id="460" r:id="rId20"/>
    <p:sldId id="450" r:id="rId21"/>
    <p:sldId id="461" r:id="rId22"/>
    <p:sldId id="462" r:id="rId23"/>
    <p:sldId id="463" r:id="rId24"/>
    <p:sldId id="464" r:id="rId25"/>
    <p:sldId id="465" r:id="rId26"/>
    <p:sldId id="467" r:id="rId27"/>
    <p:sldId id="468" r:id="rId28"/>
    <p:sldId id="469" r:id="rId29"/>
    <p:sldId id="470" r:id="rId30"/>
    <p:sldId id="471" r:id="rId31"/>
    <p:sldId id="415" r:id="rId32"/>
    <p:sldId id="405" r:id="rId33"/>
    <p:sldId id="265" r:id="rId34"/>
    <p:sldId id="264" r:id="rId35"/>
  </p:sldIdLst>
  <p:sldSz cx="9144000" cy="6858000" type="screen4x3"/>
  <p:notesSz cx="6985000" cy="9283700"/>
  <p:embeddedFontLst>
    <p:embeddedFont>
      <p:font typeface="BatangChe" panose="02030609000101010101" pitchFamily="49" charset="-127"/>
      <p:regular r:id="rId38"/>
    </p:embeddedFont>
    <p:embeddedFont>
      <p:font typeface="Calibri" panose="020F0502020204030204" pitchFamily="34" charset="0"/>
      <p:regular r:id="rId39"/>
      <p:bold r:id="rId40"/>
      <p:italic r:id="rId41"/>
      <p:boldItalic r:id="rId42"/>
    </p:embeddedFont>
    <p:embeddedFont>
      <p:font typeface="OmnesATTIIMedium" panose="02000000000000000000" pitchFamily="50" charset="0"/>
      <p:regular r:id="rId43"/>
      <p:italic r:id="rId44"/>
    </p:embeddedFont>
    <p:embeddedFont>
      <p:font typeface="OmnesATTIILight" pitchFamily="50" charset="0"/>
      <p:regular r:id="rId45"/>
      <p:italic r:id="rId46"/>
    </p:embeddedFont>
    <p:embeddedFont>
      <p:font typeface="OmnesATT II" panose="02000606040000020004" pitchFamily="50" charset="0"/>
      <p:regular r:id="rId47"/>
      <p:bold r:id="rId48"/>
      <p:italic r:id="rId49"/>
      <p:boldItalic r:id="rId50"/>
    </p:embeddedFont>
    <p:embeddedFont>
      <p:font typeface="ＭＳ Ｐゴシック" panose="020B0600070205080204" pitchFamily="34" charset="-128"/>
      <p:regular r:id="rId51"/>
    </p:embeddedFont>
    <p:embeddedFont>
      <p:font typeface="Calibri Light" panose="020F0302020204030204" pitchFamily="34" charset="0"/>
      <p:regular r:id="rId52"/>
      <p:italic r:id="rId53"/>
    </p:embeddedFont>
  </p:embeddedFontLst>
  <p:custDataLst>
    <p:tags r:id="rId54"/>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59D1EDEC-42DB-B94D-9AF8-5F9890BDFC38}">
          <p14:sldIdLst>
            <p14:sldId id="340"/>
            <p14:sldId id="408"/>
            <p14:sldId id="409"/>
          </p14:sldIdLst>
        </p14:section>
        <p14:section name="Research and Competitive" id="{B19CEEF7-36D1-4A89-AE0C-537A93CC6B5F}">
          <p14:sldIdLst>
            <p14:sldId id="382"/>
            <p14:sldId id="411"/>
            <p14:sldId id="412"/>
            <p14:sldId id="262"/>
            <p14:sldId id="410"/>
            <p14:sldId id="413"/>
            <p14:sldId id="443"/>
            <p14:sldId id="444"/>
            <p14:sldId id="446"/>
            <p14:sldId id="457"/>
            <p14:sldId id="454"/>
            <p14:sldId id="458"/>
            <p14:sldId id="459"/>
            <p14:sldId id="460"/>
            <p14:sldId id="450"/>
            <p14:sldId id="461"/>
            <p14:sldId id="462"/>
            <p14:sldId id="463"/>
            <p14:sldId id="464"/>
            <p14:sldId id="465"/>
            <p14:sldId id="467"/>
            <p14:sldId id="468"/>
            <p14:sldId id="469"/>
            <p14:sldId id="470"/>
            <p14:sldId id="471"/>
            <p14:sldId id="415"/>
            <p14:sldId id="405"/>
            <p14:sldId id="265"/>
            <p14:sldId id="264"/>
          </p14:sldIdLst>
        </p14:section>
      </p14:sectionLst>
    </p:ext>
    <p:ext uri="{EFAFB233-063F-42B5-8137-9DF3F51BA10A}">
      <p15:sldGuideLst xmlns:p15="http://schemas.microsoft.com/office/powerpoint/2012/main">
        <p15:guide id="1" orient="horz" pos="1392">
          <p15:clr>
            <a:srgbClr val="A4A3A4"/>
          </p15:clr>
        </p15:guide>
        <p15:guide id="2" pos="422">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hillcut" initials="D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0180"/>
    <a:srgbClr val="B80180"/>
    <a:srgbClr val="F9F9F9"/>
    <a:srgbClr val="59C80E"/>
    <a:srgbClr val="D9D9D9"/>
    <a:srgbClr val="595959"/>
    <a:srgbClr val="A5A5A5"/>
    <a:srgbClr val="4CA90C"/>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autoAdjust="0"/>
    <p:restoredTop sz="88970" autoAdjust="0"/>
  </p:normalViewPr>
  <p:slideViewPr>
    <p:cSldViewPr snapToGrid="0" snapToObjects="1">
      <p:cViewPr varScale="1">
        <p:scale>
          <a:sx n="100" d="100"/>
          <a:sy n="100" d="100"/>
        </p:scale>
        <p:origin x="2376" y="72"/>
      </p:cViewPr>
      <p:guideLst>
        <p:guide orient="horz" pos="1392"/>
        <p:guide pos="422"/>
      </p:guideLst>
    </p:cSldViewPr>
  </p:slideViewPr>
  <p:outlineViewPr>
    <p:cViewPr>
      <p:scale>
        <a:sx n="33" d="100"/>
        <a:sy n="33" d="100"/>
      </p:scale>
      <p:origin x="0" y="42896"/>
    </p:cViewPr>
  </p:outlineViewPr>
  <p:notesTextViewPr>
    <p:cViewPr>
      <p:scale>
        <a:sx n="100" d="100"/>
        <a:sy n="100" d="100"/>
      </p:scale>
      <p:origin x="0" y="0"/>
    </p:cViewPr>
  </p:notesTextViewPr>
  <p:sorterViewPr>
    <p:cViewPr>
      <p:scale>
        <a:sx n="63" d="100"/>
        <a:sy n="63" d="100"/>
      </p:scale>
      <p:origin x="0" y="0"/>
    </p:cViewPr>
  </p:sorterViewPr>
  <p:notesViewPr>
    <p:cSldViewPr snapToGrid="0" snapToObjects="1" showGuides="1">
      <p:cViewPr varScale="1">
        <p:scale>
          <a:sx n="81" d="100"/>
          <a:sy n="81" d="100"/>
        </p:scale>
        <p:origin x="-3168" y="-90"/>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622" cy="464185"/>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956794" y="0"/>
            <a:ext cx="3026622" cy="464185"/>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193D59D-1118-1F48-B621-90B5F2241958}" type="datetimeFigureOut">
              <a:rPr lang="en-US"/>
              <a:pPr>
                <a:defRPr/>
              </a:pPr>
              <a:t>11/24/2015</a:t>
            </a:fld>
            <a:endParaRPr lang="en-US" dirty="0"/>
          </a:p>
        </p:txBody>
      </p:sp>
      <p:sp>
        <p:nvSpPr>
          <p:cNvPr id="4" name="Footer Placeholder 3"/>
          <p:cNvSpPr>
            <a:spLocks noGrp="1"/>
          </p:cNvSpPr>
          <p:nvPr>
            <p:ph type="ftr" sz="quarter" idx="2"/>
          </p:nvPr>
        </p:nvSpPr>
        <p:spPr>
          <a:xfrm>
            <a:off x="1" y="8817926"/>
            <a:ext cx="3026622" cy="464185"/>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956794" y="8817926"/>
            <a:ext cx="3026622" cy="464185"/>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43B8E213-BA5A-7647-8879-D50EF1E6FB7A}" type="slidenum">
              <a:rPr lang="en-US"/>
              <a:pPr>
                <a:defRPr/>
              </a:pPr>
              <a:t>‹#›</a:t>
            </a:fld>
            <a:endParaRPr lang="en-US" dirty="0"/>
          </a:p>
        </p:txBody>
      </p:sp>
    </p:spTree>
    <p:extLst>
      <p:ext uri="{BB962C8B-B14F-4D97-AF65-F5344CB8AC3E}">
        <p14:creationId xmlns:p14="http://schemas.microsoft.com/office/powerpoint/2010/main" val="31734704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622" cy="464185"/>
          </a:xfrm>
          <a:prstGeom prst="rect">
            <a:avLst/>
          </a:prstGeom>
        </p:spPr>
        <p:txBody>
          <a:bodyPr vert="horz" lIns="92309" tIns="46154" rIns="92309" bIns="46154"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956794" y="0"/>
            <a:ext cx="3026622" cy="464185"/>
          </a:xfrm>
          <a:prstGeom prst="rect">
            <a:avLst/>
          </a:prstGeom>
        </p:spPr>
        <p:txBody>
          <a:bodyPr vert="horz" lIns="92309" tIns="46154" rIns="92309" bIns="46154" rtlCol="0"/>
          <a:lstStyle>
            <a:lvl1pPr algn="r" fontAlgn="auto">
              <a:spcBef>
                <a:spcPts val="0"/>
              </a:spcBef>
              <a:spcAft>
                <a:spcPts val="0"/>
              </a:spcAft>
              <a:defRPr sz="1200">
                <a:latin typeface="+mn-lt"/>
                <a:ea typeface="+mn-ea"/>
                <a:cs typeface="+mn-cs"/>
              </a:defRPr>
            </a:lvl1pPr>
          </a:lstStyle>
          <a:p>
            <a:pPr>
              <a:defRPr/>
            </a:pPr>
            <a:fld id="{D2ABDD48-2735-F143-B9DB-F439A098A26D}" type="datetimeFigureOut">
              <a:rPr lang="en-US"/>
              <a:pPr>
                <a:defRPr/>
              </a:pPr>
              <a:t>11/24/2015</a:t>
            </a:fld>
            <a:endParaRPr lang="en-US" dirty="0"/>
          </a:p>
        </p:txBody>
      </p:sp>
      <p:sp>
        <p:nvSpPr>
          <p:cNvPr id="4" name="Slide Image Placeholder 3"/>
          <p:cNvSpPr>
            <a:spLocks noGrp="1" noRot="1" noChangeAspect="1"/>
          </p:cNvSpPr>
          <p:nvPr>
            <p:ph type="sldImg" idx="2"/>
          </p:nvPr>
        </p:nvSpPr>
        <p:spPr>
          <a:xfrm>
            <a:off x="1171575" y="698500"/>
            <a:ext cx="4641850" cy="3481388"/>
          </a:xfrm>
          <a:prstGeom prst="rect">
            <a:avLst/>
          </a:prstGeom>
          <a:noFill/>
          <a:ln w="12700">
            <a:solidFill>
              <a:prstClr val="black"/>
            </a:solidFill>
          </a:ln>
        </p:spPr>
        <p:txBody>
          <a:bodyPr vert="horz" lIns="92309" tIns="46154" rIns="92309" bIns="46154" rtlCol="0" anchor="ctr"/>
          <a:lstStyle/>
          <a:p>
            <a:pPr lvl="0"/>
            <a:endParaRPr lang="en-US" noProof="0" dirty="0"/>
          </a:p>
        </p:txBody>
      </p:sp>
      <p:sp>
        <p:nvSpPr>
          <p:cNvPr id="5" name="Notes Placeholder 4"/>
          <p:cNvSpPr>
            <a:spLocks noGrp="1"/>
          </p:cNvSpPr>
          <p:nvPr>
            <p:ph type="body" sz="quarter" idx="3"/>
          </p:nvPr>
        </p:nvSpPr>
        <p:spPr>
          <a:xfrm>
            <a:off x="698818" y="4409758"/>
            <a:ext cx="5587366" cy="4177665"/>
          </a:xfrm>
          <a:prstGeom prst="rect">
            <a:avLst/>
          </a:prstGeom>
        </p:spPr>
        <p:txBody>
          <a:bodyPr vert="horz" lIns="92309" tIns="46154" rIns="92309" bIns="46154"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8817926"/>
            <a:ext cx="3026622" cy="464185"/>
          </a:xfrm>
          <a:prstGeom prst="rect">
            <a:avLst/>
          </a:prstGeom>
        </p:spPr>
        <p:txBody>
          <a:bodyPr vert="horz" lIns="92309" tIns="46154" rIns="92309" bIns="46154"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56794" y="8817926"/>
            <a:ext cx="3026622" cy="464185"/>
          </a:xfrm>
          <a:prstGeom prst="rect">
            <a:avLst/>
          </a:prstGeom>
        </p:spPr>
        <p:txBody>
          <a:bodyPr vert="horz" lIns="92309" tIns="46154" rIns="92309" bIns="46154" rtlCol="0" anchor="b"/>
          <a:lstStyle>
            <a:lvl1pPr algn="r" fontAlgn="auto">
              <a:spcBef>
                <a:spcPts val="0"/>
              </a:spcBef>
              <a:spcAft>
                <a:spcPts val="0"/>
              </a:spcAft>
              <a:defRPr sz="1200">
                <a:latin typeface="+mn-lt"/>
                <a:ea typeface="+mn-ea"/>
                <a:cs typeface="+mn-cs"/>
              </a:defRPr>
            </a:lvl1pPr>
          </a:lstStyle>
          <a:p>
            <a:pPr>
              <a:defRPr/>
            </a:pPr>
            <a:fld id="{90F31A8A-43EB-8947-B182-07D22D8CB7AC}" type="slidenum">
              <a:rPr lang="en-US"/>
              <a:pPr>
                <a:defRPr/>
              </a:pPr>
              <a:t>‹#›</a:t>
            </a:fld>
            <a:endParaRPr lang="en-US" dirty="0"/>
          </a:p>
        </p:txBody>
      </p:sp>
    </p:spTree>
    <p:extLst>
      <p:ext uri="{BB962C8B-B14F-4D97-AF65-F5344CB8AC3E}">
        <p14:creationId xmlns:p14="http://schemas.microsoft.com/office/powerpoint/2010/main" val="13601748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bg2">
                    <a:lumMod val="25000"/>
                  </a:schemeClr>
                </a:solidFill>
                <a:latin typeface="+mn-lt"/>
                <a:ea typeface="ＭＳ Ｐゴシック" charset="0"/>
                <a:cs typeface="ＭＳ Ｐゴシック" charset="0"/>
              </a:rPr>
              <a:t>To help define a vision for International, we needed to understand the customer and their journey with AT&amp;T. </a:t>
            </a:r>
          </a:p>
          <a:p>
            <a:endParaRPr lang="en-US" sz="700" kern="1200" dirty="0" smtClean="0">
              <a:solidFill>
                <a:schemeClr val="bg2">
                  <a:lumMod val="25000"/>
                </a:schemeClr>
              </a:solidFill>
              <a:latin typeface="+mn-lt"/>
              <a:ea typeface="ＭＳ Ｐゴシック" charset="0"/>
              <a:cs typeface="ＭＳ Ｐゴシック" charset="0"/>
            </a:endParaRPr>
          </a:p>
          <a:p>
            <a:pPr>
              <a:spcAft>
                <a:spcPts val="600"/>
              </a:spcAft>
            </a:pPr>
            <a:r>
              <a:rPr lang="en-US" sz="1200" kern="1200" dirty="0" smtClean="0">
                <a:solidFill>
                  <a:schemeClr val="bg2">
                    <a:lumMod val="25000"/>
                  </a:schemeClr>
                </a:solidFill>
                <a:latin typeface="+mn-lt"/>
                <a:ea typeface="ＭＳ Ｐゴシック" charset="0"/>
                <a:cs typeface="ＭＳ Ｐゴシック" charset="0"/>
              </a:rPr>
              <a:t>-Leverage research findings by applying the ‘lens of international customer’ to our existing design personas to  help create journeys and mental models that would frame pain points, needs and goals. </a:t>
            </a:r>
          </a:p>
          <a:p>
            <a:pPr>
              <a:spcAft>
                <a:spcPts val="600"/>
              </a:spcAft>
            </a:pPr>
            <a:r>
              <a:rPr lang="en-US" sz="1200" kern="1200" dirty="0" smtClean="0">
                <a:solidFill>
                  <a:schemeClr val="bg2">
                    <a:lumMod val="25000"/>
                  </a:schemeClr>
                </a:solidFill>
                <a:latin typeface="+mn-lt"/>
                <a:ea typeface="ＭＳ Ｐゴシック" charset="0"/>
                <a:cs typeface="ＭＳ Ｐゴシック" charset="0"/>
              </a:rPr>
              <a:t>-Use these artifacts to direct our designs and to provide empathy for those customer’s experiences. </a:t>
            </a:r>
          </a:p>
          <a:p>
            <a:pPr>
              <a:spcAft>
                <a:spcPts val="600"/>
              </a:spcAft>
            </a:pPr>
            <a:endParaRPr lang="en-US" sz="1200" kern="1200" dirty="0" smtClean="0">
              <a:solidFill>
                <a:schemeClr val="bg2">
                  <a:lumMod val="25000"/>
                </a:schemeClr>
              </a:solidFill>
              <a:latin typeface="+mn-lt"/>
              <a:ea typeface="ＭＳ Ｐゴシック" charset="0"/>
              <a:cs typeface="ＭＳ Ｐゴシック" charset="0"/>
            </a:endParaRPr>
          </a:p>
          <a:p>
            <a:r>
              <a:rPr lang="en-US" sz="1200" kern="1200" dirty="0" smtClean="0">
                <a:solidFill>
                  <a:schemeClr val="bg2">
                    <a:lumMod val="25000"/>
                  </a:schemeClr>
                </a:solidFill>
                <a:latin typeface="+mn-lt"/>
                <a:ea typeface="ＭＳ Ｐゴシック" charset="0"/>
                <a:cs typeface="ＭＳ Ｐゴシック" charset="0"/>
              </a:rPr>
              <a:t>Three primary personas were created spanning across travel and technology experience.</a:t>
            </a:r>
          </a:p>
          <a:p>
            <a:r>
              <a:rPr lang="en-US" sz="1200" kern="1200" dirty="0" smtClean="0">
                <a:solidFill>
                  <a:schemeClr val="bg2">
                    <a:lumMod val="25000"/>
                  </a:schemeClr>
                </a:solidFill>
                <a:latin typeface="+mn-lt"/>
                <a:ea typeface="ＭＳ Ｐゴシック" charset="0"/>
                <a:cs typeface="ＭＳ Ｐゴシック" charset="0"/>
              </a:rPr>
              <a:t>Personas and their journeys were developed using insights from research.</a:t>
            </a:r>
          </a:p>
          <a:p>
            <a:r>
              <a:rPr lang="en-US" sz="1200" kern="1200" dirty="0" smtClean="0">
                <a:solidFill>
                  <a:schemeClr val="bg2">
                    <a:lumMod val="25000"/>
                  </a:schemeClr>
                </a:solidFill>
                <a:latin typeface="+mn-lt"/>
                <a:ea typeface="ＭＳ Ｐゴシック" charset="0"/>
                <a:cs typeface="ＭＳ Ｐゴシック" charset="0"/>
              </a:rPr>
              <a:t>Understanding of products and IR, confidence in decisions, access to information are some of the key pain points being addressed.</a:t>
            </a:r>
          </a:p>
          <a:p>
            <a:pPr>
              <a:spcAft>
                <a:spcPts val="600"/>
              </a:spcAft>
            </a:pPr>
            <a:endParaRPr lang="en-US" sz="1200" kern="1200" dirty="0">
              <a:solidFill>
                <a:schemeClr val="bg2">
                  <a:lumMod val="25000"/>
                </a:schemeClr>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8</a:t>
            </a:fld>
            <a:endParaRPr lang="en-US" dirty="0"/>
          </a:p>
        </p:txBody>
      </p:sp>
    </p:spTree>
    <p:extLst>
      <p:ext uri="{BB962C8B-B14F-4D97-AF65-F5344CB8AC3E}">
        <p14:creationId xmlns:p14="http://schemas.microsoft.com/office/powerpoint/2010/main" val="403069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18</a:t>
            </a:fld>
            <a:endParaRPr lang="en-US" dirty="0"/>
          </a:p>
        </p:txBody>
      </p:sp>
    </p:spTree>
    <p:extLst>
      <p:ext uri="{BB962C8B-B14F-4D97-AF65-F5344CB8AC3E}">
        <p14:creationId xmlns:p14="http://schemas.microsoft.com/office/powerpoint/2010/main" val="2630385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19</a:t>
            </a:fld>
            <a:endParaRPr lang="en-US" dirty="0"/>
          </a:p>
        </p:txBody>
      </p:sp>
    </p:spTree>
    <p:extLst>
      <p:ext uri="{BB962C8B-B14F-4D97-AF65-F5344CB8AC3E}">
        <p14:creationId xmlns:p14="http://schemas.microsoft.com/office/powerpoint/2010/main" val="1260740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20</a:t>
            </a:fld>
            <a:endParaRPr lang="en-US" dirty="0"/>
          </a:p>
        </p:txBody>
      </p:sp>
    </p:spTree>
    <p:extLst>
      <p:ext uri="{BB962C8B-B14F-4D97-AF65-F5344CB8AC3E}">
        <p14:creationId xmlns:p14="http://schemas.microsoft.com/office/powerpoint/2010/main" val="508868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21</a:t>
            </a:fld>
            <a:endParaRPr lang="en-US" dirty="0"/>
          </a:p>
        </p:txBody>
      </p:sp>
    </p:spTree>
    <p:extLst>
      <p:ext uri="{BB962C8B-B14F-4D97-AF65-F5344CB8AC3E}">
        <p14:creationId xmlns:p14="http://schemas.microsoft.com/office/powerpoint/2010/main" val="96512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22</a:t>
            </a:fld>
            <a:endParaRPr lang="en-US" dirty="0"/>
          </a:p>
        </p:txBody>
      </p:sp>
    </p:spTree>
    <p:extLst>
      <p:ext uri="{BB962C8B-B14F-4D97-AF65-F5344CB8AC3E}">
        <p14:creationId xmlns:p14="http://schemas.microsoft.com/office/powerpoint/2010/main" val="156961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23</a:t>
            </a:fld>
            <a:endParaRPr lang="en-US" dirty="0"/>
          </a:p>
        </p:txBody>
      </p:sp>
    </p:spTree>
    <p:extLst>
      <p:ext uri="{BB962C8B-B14F-4D97-AF65-F5344CB8AC3E}">
        <p14:creationId xmlns:p14="http://schemas.microsoft.com/office/powerpoint/2010/main" val="401760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24</a:t>
            </a:fld>
            <a:endParaRPr lang="en-US" dirty="0"/>
          </a:p>
        </p:txBody>
      </p:sp>
    </p:spTree>
    <p:extLst>
      <p:ext uri="{BB962C8B-B14F-4D97-AF65-F5344CB8AC3E}">
        <p14:creationId xmlns:p14="http://schemas.microsoft.com/office/powerpoint/2010/main" val="2481809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25</a:t>
            </a:fld>
            <a:endParaRPr lang="en-US" dirty="0"/>
          </a:p>
        </p:txBody>
      </p:sp>
    </p:spTree>
    <p:extLst>
      <p:ext uri="{BB962C8B-B14F-4D97-AF65-F5344CB8AC3E}">
        <p14:creationId xmlns:p14="http://schemas.microsoft.com/office/powerpoint/2010/main" val="1476382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26</a:t>
            </a:fld>
            <a:endParaRPr lang="en-US" dirty="0"/>
          </a:p>
        </p:txBody>
      </p:sp>
    </p:spTree>
    <p:extLst>
      <p:ext uri="{BB962C8B-B14F-4D97-AF65-F5344CB8AC3E}">
        <p14:creationId xmlns:p14="http://schemas.microsoft.com/office/powerpoint/2010/main" val="1094083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27</a:t>
            </a:fld>
            <a:endParaRPr lang="en-US" dirty="0"/>
          </a:p>
        </p:txBody>
      </p:sp>
    </p:spTree>
    <p:extLst>
      <p:ext uri="{BB962C8B-B14F-4D97-AF65-F5344CB8AC3E}">
        <p14:creationId xmlns:p14="http://schemas.microsoft.com/office/powerpoint/2010/main" val="224019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10</a:t>
            </a:fld>
            <a:endParaRPr lang="en-US" dirty="0"/>
          </a:p>
        </p:txBody>
      </p:sp>
    </p:spTree>
    <p:extLst>
      <p:ext uri="{BB962C8B-B14F-4D97-AF65-F5344CB8AC3E}">
        <p14:creationId xmlns:p14="http://schemas.microsoft.com/office/powerpoint/2010/main" val="2478032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28</a:t>
            </a:fld>
            <a:endParaRPr lang="en-US" dirty="0"/>
          </a:p>
        </p:txBody>
      </p:sp>
    </p:spTree>
    <p:extLst>
      <p:ext uri="{BB962C8B-B14F-4D97-AF65-F5344CB8AC3E}">
        <p14:creationId xmlns:p14="http://schemas.microsoft.com/office/powerpoint/2010/main" val="420327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11</a:t>
            </a:fld>
            <a:endParaRPr lang="en-US" dirty="0"/>
          </a:p>
        </p:txBody>
      </p:sp>
    </p:spTree>
    <p:extLst>
      <p:ext uri="{BB962C8B-B14F-4D97-AF65-F5344CB8AC3E}">
        <p14:creationId xmlns:p14="http://schemas.microsoft.com/office/powerpoint/2010/main" val="232778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12</a:t>
            </a:fld>
            <a:endParaRPr lang="en-US" dirty="0"/>
          </a:p>
        </p:txBody>
      </p:sp>
    </p:spTree>
    <p:extLst>
      <p:ext uri="{BB962C8B-B14F-4D97-AF65-F5344CB8AC3E}">
        <p14:creationId xmlns:p14="http://schemas.microsoft.com/office/powerpoint/2010/main" val="19437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13</a:t>
            </a:fld>
            <a:endParaRPr lang="en-US" dirty="0"/>
          </a:p>
        </p:txBody>
      </p:sp>
    </p:spTree>
    <p:extLst>
      <p:ext uri="{BB962C8B-B14F-4D97-AF65-F5344CB8AC3E}">
        <p14:creationId xmlns:p14="http://schemas.microsoft.com/office/powerpoint/2010/main" val="129216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14</a:t>
            </a:fld>
            <a:endParaRPr lang="en-US" dirty="0"/>
          </a:p>
        </p:txBody>
      </p:sp>
    </p:spTree>
    <p:extLst>
      <p:ext uri="{BB962C8B-B14F-4D97-AF65-F5344CB8AC3E}">
        <p14:creationId xmlns:p14="http://schemas.microsoft.com/office/powerpoint/2010/main" val="3137279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15</a:t>
            </a:fld>
            <a:endParaRPr lang="en-US" dirty="0"/>
          </a:p>
        </p:txBody>
      </p:sp>
    </p:spTree>
    <p:extLst>
      <p:ext uri="{BB962C8B-B14F-4D97-AF65-F5344CB8AC3E}">
        <p14:creationId xmlns:p14="http://schemas.microsoft.com/office/powerpoint/2010/main" val="111143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16</a:t>
            </a:fld>
            <a:endParaRPr lang="en-US" dirty="0"/>
          </a:p>
        </p:txBody>
      </p:sp>
    </p:spTree>
    <p:extLst>
      <p:ext uri="{BB962C8B-B14F-4D97-AF65-F5344CB8AC3E}">
        <p14:creationId xmlns:p14="http://schemas.microsoft.com/office/powerpoint/2010/main" val="269825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need navigation that aligns to</a:t>
            </a:r>
            <a:r>
              <a:rPr lang="en-US" baseline="0" dirty="0" smtClean="0"/>
              <a:t> their mental model that International Features are Plans. </a:t>
            </a:r>
            <a:endParaRPr lang="en-US" dirty="0"/>
          </a:p>
        </p:txBody>
      </p:sp>
      <p:sp>
        <p:nvSpPr>
          <p:cNvPr id="4" name="Slide Number Placeholder 3"/>
          <p:cNvSpPr>
            <a:spLocks noGrp="1"/>
          </p:cNvSpPr>
          <p:nvPr>
            <p:ph type="sldNum" sz="quarter" idx="10"/>
          </p:nvPr>
        </p:nvSpPr>
        <p:spPr/>
        <p:txBody>
          <a:bodyPr/>
          <a:lstStyle/>
          <a:p>
            <a:pPr>
              <a:defRPr/>
            </a:pPr>
            <a:fld id="{90F31A8A-43EB-8947-B182-07D22D8CB7AC}" type="slidenum">
              <a:rPr lang="en-US" smtClean="0"/>
              <a:pPr>
                <a:defRPr/>
              </a:pPr>
              <a:t>17</a:t>
            </a:fld>
            <a:endParaRPr lang="en-US" dirty="0"/>
          </a:p>
        </p:txBody>
      </p:sp>
    </p:spTree>
    <p:extLst>
      <p:ext uri="{BB962C8B-B14F-4D97-AF65-F5344CB8AC3E}">
        <p14:creationId xmlns:p14="http://schemas.microsoft.com/office/powerpoint/2010/main" val="1234617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conservative glob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44634" y="0"/>
            <a:ext cx="10688634" cy="8259400"/>
          </a:xfrm>
          <a:prstGeom prst="rect">
            <a:avLst/>
          </a:prstGeom>
        </p:spPr>
      </p:pic>
      <p:sp>
        <p:nvSpPr>
          <p:cNvPr id="7" name="Subtitle 2"/>
          <p:cNvSpPr>
            <a:spLocks noGrp="1"/>
          </p:cNvSpPr>
          <p:nvPr>
            <p:ph type="subTitle" idx="1"/>
          </p:nvPr>
        </p:nvSpPr>
        <p:spPr>
          <a:xfrm>
            <a:off x="563563" y="3526778"/>
            <a:ext cx="8010525" cy="1879918"/>
          </a:xfrm>
          <a:noFill/>
        </p:spPr>
        <p:txBody>
          <a:bodyPr>
            <a:noAutofit/>
          </a:bodyPr>
          <a:lstStyle>
            <a:lvl1pPr marL="0" indent="0" algn="l">
              <a:lnSpc>
                <a:spcPct val="110000"/>
              </a:lnSpc>
              <a:buNone/>
              <a:defRPr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1"/>
          <p:cNvSpPr>
            <a:spLocks noGrp="1"/>
          </p:cNvSpPr>
          <p:nvPr>
            <p:ph type="ctrTitle"/>
          </p:nvPr>
        </p:nvSpPr>
        <p:spPr>
          <a:xfrm>
            <a:off x="563563" y="2862930"/>
            <a:ext cx="8010525" cy="682822"/>
          </a:xfrm>
          <a:noFill/>
        </p:spPr>
        <p:txBody>
          <a:bodyPr anchor="b">
            <a:normAutofit/>
          </a:bodyPr>
          <a:lstStyle>
            <a:lvl1pPr>
              <a:lnSpc>
                <a:spcPct val="110000"/>
              </a:lnSpc>
              <a:spcAft>
                <a:spcPts val="800"/>
              </a:spcAft>
              <a:defRPr sz="2800" b="0">
                <a:solidFill>
                  <a:schemeClr val="accent1"/>
                </a:solidFill>
              </a:defRPr>
            </a:lvl1pPr>
          </a:lstStyle>
          <a:p>
            <a:r>
              <a:rPr lang="en-US" dirty="0" smtClean="0"/>
              <a:t>Click to edit Master title style</a:t>
            </a:r>
            <a:endParaRPr lang="en-US" dirty="0"/>
          </a:p>
        </p:txBody>
      </p:sp>
      <p:sp>
        <p:nvSpPr>
          <p:cNvPr id="5" name="Footer Placeholder 6"/>
          <p:cNvSpPr>
            <a:spLocks noGrp="1"/>
          </p:cNvSpPr>
          <p:nvPr>
            <p:ph type="ftr" sz="quarter" idx="10"/>
          </p:nvPr>
        </p:nvSpPr>
        <p:spPr>
          <a:xfrm>
            <a:off x="568325" y="6465888"/>
            <a:ext cx="5761038" cy="303212"/>
          </a:xfrm>
          <a:prstGeom prst="rect">
            <a:avLst/>
          </a:prstGeom>
        </p:spPr>
        <p:txBody>
          <a:bodyPr/>
          <a:lstStyle>
            <a:lvl1pPr>
              <a:defRPr>
                <a:solidFill>
                  <a:srgbClr val="666666"/>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Tree>
    <p:extLst>
      <p:ext uri="{BB962C8B-B14F-4D97-AF65-F5344CB8AC3E}">
        <p14:creationId xmlns:p14="http://schemas.microsoft.com/office/powerpoint/2010/main" val="23210208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Blu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09435818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9" name="Content Placeholder 5"/>
          <p:cNvSpPr txBox="1">
            <a:spLocks/>
          </p:cNvSpPr>
          <p:nvPr userDrawn="1"/>
        </p:nvSpPr>
        <p:spPr bwMode="auto">
          <a:xfrm>
            <a:off x="361950" y="1284413"/>
            <a:ext cx="2697480" cy="4652837"/>
          </a:xfrm>
          <a:prstGeom prst="roundRect">
            <a:avLst>
              <a:gd name="adj" fmla="val 38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1" name="Content Placeholder 5"/>
          <p:cNvSpPr txBox="1">
            <a:spLocks/>
          </p:cNvSpPr>
          <p:nvPr userDrawn="1"/>
        </p:nvSpPr>
        <p:spPr bwMode="auto">
          <a:xfrm>
            <a:off x="3225093" y="1286001"/>
            <a:ext cx="2697480" cy="4652837"/>
          </a:xfrm>
          <a:prstGeom prst="roundRect">
            <a:avLst>
              <a:gd name="adj" fmla="val 375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2" name="Content Placeholder 5"/>
          <p:cNvSpPr txBox="1">
            <a:spLocks/>
          </p:cNvSpPr>
          <p:nvPr userDrawn="1"/>
        </p:nvSpPr>
        <p:spPr bwMode="auto">
          <a:xfrm>
            <a:off x="6075045" y="1295526"/>
            <a:ext cx="2697480" cy="4652837"/>
          </a:xfrm>
          <a:prstGeom prst="roundRect">
            <a:avLst>
              <a:gd name="adj" fmla="val 38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9" name="TextBox 18"/>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48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09"/>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04175" cy="777240"/>
          </a:xfrm>
        </p:spPr>
        <p:txBody>
          <a:bodyPr/>
          <a:lstStyle/>
          <a:p>
            <a:r>
              <a:rPr lang="en-US" smtClean="0"/>
              <a:t>Click to edit Master title style</a:t>
            </a:r>
            <a:endParaRPr lang="en-US" dirty="0"/>
          </a:p>
        </p:txBody>
      </p:sp>
      <p:sp>
        <p:nvSpPr>
          <p:cNvPr id="15" name="Text Placeholder 2"/>
          <p:cNvSpPr>
            <a:spLocks noGrp="1"/>
          </p:cNvSpPr>
          <p:nvPr>
            <p:ph type="body" sz="quarter" idx="23"/>
          </p:nvPr>
        </p:nvSpPr>
        <p:spPr>
          <a:xfrm>
            <a:off x="549275" y="1394814"/>
            <a:ext cx="2346058" cy="4345858"/>
          </a:xfrm>
        </p:spPr>
        <p:txBody>
          <a:bodyPr/>
          <a:lstStyle>
            <a:lvl1pPr>
              <a:defRPr sz="2000">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
          <p:cNvSpPr>
            <a:spLocks noGrp="1"/>
          </p:cNvSpPr>
          <p:nvPr>
            <p:ph type="body" sz="quarter" idx="24"/>
          </p:nvPr>
        </p:nvSpPr>
        <p:spPr>
          <a:xfrm>
            <a:off x="3398971" y="1394814"/>
            <a:ext cx="2346058" cy="4345858"/>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sz="quarter" idx="25"/>
          </p:nvPr>
        </p:nvSpPr>
        <p:spPr>
          <a:xfrm>
            <a:off x="6248667" y="1394814"/>
            <a:ext cx="2346058" cy="4345858"/>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83250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3 Columns Progression Opt 1">
    <p:spTree>
      <p:nvGrpSpPr>
        <p:cNvPr id="1" name=""/>
        <p:cNvGrpSpPr/>
        <p:nvPr/>
      </p:nvGrpSpPr>
      <p:grpSpPr>
        <a:xfrm>
          <a:off x="0" y="0"/>
          <a:ext cx="0" cy="0"/>
          <a:chOff x="0" y="0"/>
          <a:chExt cx="0" cy="0"/>
        </a:xfrm>
      </p:grpSpPr>
      <p:grpSp>
        <p:nvGrpSpPr>
          <p:cNvPr id="2" name="Group 1"/>
          <p:cNvGrpSpPr/>
          <p:nvPr userDrawn="1"/>
        </p:nvGrpSpPr>
        <p:grpSpPr>
          <a:xfrm>
            <a:off x="361950" y="1281113"/>
            <a:ext cx="2697480" cy="4664075"/>
            <a:chOff x="361950" y="1281113"/>
            <a:chExt cx="2697480" cy="4664075"/>
          </a:xfrm>
        </p:grpSpPr>
        <p:sp>
          <p:nvSpPr>
            <p:cNvPr id="22" name="Content Placeholder 5"/>
            <p:cNvSpPr txBox="1">
              <a:spLocks/>
            </p:cNvSpPr>
            <p:nvPr userDrawn="1"/>
          </p:nvSpPr>
          <p:spPr bwMode="auto">
            <a:xfrm>
              <a:off x="361950" y="1281113"/>
              <a:ext cx="2697480" cy="4664075"/>
            </a:xfrm>
            <a:prstGeom prst="roundRect">
              <a:avLst>
                <a:gd name="adj" fmla="val 39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9" name="Round Same Side Corner Rectangle 8"/>
            <p:cNvSpPr/>
            <p:nvPr userDrawn="1"/>
          </p:nvSpPr>
          <p:spPr>
            <a:xfrm>
              <a:off x="361950" y="1281113"/>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3223260" y="1281113"/>
            <a:ext cx="2697480" cy="4664075"/>
            <a:chOff x="3223260" y="1281113"/>
            <a:chExt cx="2697480" cy="4664075"/>
          </a:xfrm>
        </p:grpSpPr>
        <p:sp>
          <p:nvSpPr>
            <p:cNvPr id="21" name="Content Placeholder 5"/>
            <p:cNvSpPr txBox="1">
              <a:spLocks/>
            </p:cNvSpPr>
            <p:nvPr userDrawn="1"/>
          </p:nvSpPr>
          <p:spPr bwMode="auto">
            <a:xfrm>
              <a:off x="3223260" y="1281113"/>
              <a:ext cx="2697480" cy="4664075"/>
            </a:xfrm>
            <a:prstGeom prst="roundRect">
              <a:avLst>
                <a:gd name="adj" fmla="val 38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1" name="Round Same Side Corner Rectangle 10"/>
            <p:cNvSpPr/>
            <p:nvPr userDrawn="1"/>
          </p:nvSpPr>
          <p:spPr>
            <a:xfrm>
              <a:off x="3223260" y="1281113"/>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6076299" y="1281113"/>
            <a:ext cx="2697480" cy="4664075"/>
            <a:chOff x="6076299" y="1281113"/>
            <a:chExt cx="2697480" cy="4664075"/>
          </a:xfrm>
        </p:grpSpPr>
        <p:sp>
          <p:nvSpPr>
            <p:cNvPr id="18" name="Content Placeholder 5"/>
            <p:cNvSpPr txBox="1">
              <a:spLocks/>
            </p:cNvSpPr>
            <p:nvPr userDrawn="1"/>
          </p:nvSpPr>
          <p:spPr bwMode="auto">
            <a:xfrm>
              <a:off x="6076299" y="1283556"/>
              <a:ext cx="2697480" cy="4661632"/>
            </a:xfrm>
            <a:prstGeom prst="roundRect">
              <a:avLst>
                <a:gd name="adj" fmla="val 39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2" name="Round Same Side Corner Rectangle 11"/>
            <p:cNvSpPr/>
            <p:nvPr userDrawn="1"/>
          </p:nvSpPr>
          <p:spPr>
            <a:xfrm>
              <a:off x="6076299" y="1281113"/>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30" name="TextBox 2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grpSp>
        <p:nvGrpSpPr>
          <p:cNvPr id="33" name="Group 32"/>
          <p:cNvGrpSpPr/>
          <p:nvPr userDrawn="1"/>
        </p:nvGrpSpPr>
        <p:grpSpPr>
          <a:xfrm>
            <a:off x="2829661" y="3319733"/>
            <a:ext cx="624114" cy="624114"/>
            <a:chOff x="3865165" y="3319733"/>
            <a:chExt cx="624114" cy="624114"/>
          </a:xfrm>
        </p:grpSpPr>
        <p:sp>
          <p:nvSpPr>
            <p:cNvPr id="34" name="Oval 33"/>
            <p:cNvSpPr/>
            <p:nvPr/>
          </p:nvSpPr>
          <p:spPr>
            <a:xfrm>
              <a:off x="3865165" y="3319733"/>
              <a:ext cx="624114" cy="6241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35" name="Picture 34"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80330" y="3405936"/>
              <a:ext cx="448795" cy="464823"/>
            </a:xfrm>
            <a:prstGeom prst="rect">
              <a:avLst/>
            </a:prstGeom>
          </p:spPr>
        </p:pic>
      </p:grpSp>
      <p:grpSp>
        <p:nvGrpSpPr>
          <p:cNvPr id="36" name="Group 35"/>
          <p:cNvGrpSpPr/>
          <p:nvPr userDrawn="1"/>
        </p:nvGrpSpPr>
        <p:grpSpPr>
          <a:xfrm>
            <a:off x="5691696" y="3319733"/>
            <a:ext cx="624114" cy="624114"/>
            <a:chOff x="3865165" y="3319733"/>
            <a:chExt cx="624114" cy="624114"/>
          </a:xfrm>
        </p:grpSpPr>
        <p:sp>
          <p:nvSpPr>
            <p:cNvPr id="37" name="Oval 36"/>
            <p:cNvSpPr/>
            <p:nvPr/>
          </p:nvSpPr>
          <p:spPr>
            <a:xfrm>
              <a:off x="3865165" y="3319733"/>
              <a:ext cx="624114" cy="6241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38" name="Picture 37"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80330" y="3405936"/>
              <a:ext cx="448795" cy="464823"/>
            </a:xfrm>
            <a:prstGeom prst="rect">
              <a:avLst/>
            </a:prstGeom>
          </p:spPr>
        </p:pic>
      </p:grpSp>
      <p:sp>
        <p:nvSpPr>
          <p:cNvPr id="13" name="Footer Placeholder 6"/>
          <p:cNvSpPr>
            <a:spLocks noGrp="1"/>
          </p:cNvSpPr>
          <p:nvPr>
            <p:ph type="ftr" sz="quarter" idx="3"/>
          </p:nvPr>
        </p:nvSpPr>
        <p:spPr>
          <a:xfrm>
            <a:off x="915988" y="6455664"/>
            <a:ext cx="3963479"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794"/>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7688" y="395288"/>
            <a:ext cx="8045450" cy="777240"/>
          </a:xfrm>
        </p:spPr>
        <p:txBody>
          <a:bodyPr/>
          <a:lstStyle/>
          <a:p>
            <a:r>
              <a:rPr lang="en-US" smtClean="0"/>
              <a:t>Click to edit Master title style</a:t>
            </a:r>
            <a:endParaRPr lang="en-US" dirty="0"/>
          </a:p>
        </p:txBody>
      </p:sp>
      <p:sp>
        <p:nvSpPr>
          <p:cNvPr id="32" name="Text Placeholder 2"/>
          <p:cNvSpPr>
            <a:spLocks noGrp="1"/>
          </p:cNvSpPr>
          <p:nvPr>
            <p:ph type="body" sz="quarter" idx="26"/>
          </p:nvPr>
        </p:nvSpPr>
        <p:spPr>
          <a:xfrm>
            <a:off x="549275" y="1540878"/>
            <a:ext cx="2169225" cy="4256402"/>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2"/>
          <p:cNvSpPr>
            <a:spLocks noGrp="1"/>
          </p:cNvSpPr>
          <p:nvPr>
            <p:ph type="body" sz="quarter" idx="24"/>
          </p:nvPr>
        </p:nvSpPr>
        <p:spPr>
          <a:xfrm>
            <a:off x="3484212" y="1540878"/>
            <a:ext cx="2169225" cy="4256402"/>
          </a:xfrm>
        </p:spPr>
        <p:txBody>
          <a:bodyPr/>
          <a:lstStyle>
            <a:lvl1pPr>
              <a:defRPr>
                <a:solidFill>
                  <a:schemeClr val="accent5"/>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2"/>
          <p:cNvSpPr>
            <a:spLocks noGrp="1"/>
          </p:cNvSpPr>
          <p:nvPr>
            <p:ph type="body" sz="quarter" idx="25"/>
          </p:nvPr>
        </p:nvSpPr>
        <p:spPr>
          <a:xfrm>
            <a:off x="6422325" y="1540878"/>
            <a:ext cx="2169225" cy="4256402"/>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4043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3 Columns Progression Opt 2">
    <p:spTree>
      <p:nvGrpSpPr>
        <p:cNvPr id="1" name=""/>
        <p:cNvGrpSpPr/>
        <p:nvPr/>
      </p:nvGrpSpPr>
      <p:grpSpPr>
        <a:xfrm>
          <a:off x="0" y="0"/>
          <a:ext cx="0" cy="0"/>
          <a:chOff x="0" y="0"/>
          <a:chExt cx="0" cy="0"/>
        </a:xfrm>
      </p:grpSpPr>
      <p:grpSp>
        <p:nvGrpSpPr>
          <p:cNvPr id="2" name="Group 1"/>
          <p:cNvGrpSpPr/>
          <p:nvPr userDrawn="1"/>
        </p:nvGrpSpPr>
        <p:grpSpPr>
          <a:xfrm>
            <a:off x="361950" y="1281113"/>
            <a:ext cx="2697480" cy="4664075"/>
            <a:chOff x="361950" y="1281113"/>
            <a:chExt cx="2697480" cy="4664075"/>
          </a:xfrm>
        </p:grpSpPr>
        <p:sp>
          <p:nvSpPr>
            <p:cNvPr id="26" name="Content Placeholder 5"/>
            <p:cNvSpPr txBox="1">
              <a:spLocks/>
            </p:cNvSpPr>
            <p:nvPr userDrawn="1"/>
          </p:nvSpPr>
          <p:spPr bwMode="auto">
            <a:xfrm>
              <a:off x="361950" y="1283556"/>
              <a:ext cx="2697480" cy="4661632"/>
            </a:xfrm>
            <a:prstGeom prst="roundRect">
              <a:avLst>
                <a:gd name="adj" fmla="val 434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2" name="Round Same Side Corner Rectangle 31"/>
            <p:cNvSpPr/>
            <p:nvPr userDrawn="1"/>
          </p:nvSpPr>
          <p:spPr>
            <a:xfrm>
              <a:off x="361950" y="1281113"/>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3223260" y="1281113"/>
            <a:ext cx="2697480" cy="4664075"/>
            <a:chOff x="3223260" y="1281113"/>
            <a:chExt cx="2697480" cy="4664075"/>
          </a:xfrm>
        </p:grpSpPr>
        <p:sp>
          <p:nvSpPr>
            <p:cNvPr id="25" name="Content Placeholder 5"/>
            <p:cNvSpPr txBox="1">
              <a:spLocks/>
            </p:cNvSpPr>
            <p:nvPr userDrawn="1"/>
          </p:nvSpPr>
          <p:spPr bwMode="auto">
            <a:xfrm>
              <a:off x="3223260" y="1281113"/>
              <a:ext cx="2697480" cy="4664075"/>
            </a:xfrm>
            <a:prstGeom prst="roundRect">
              <a:avLst>
                <a:gd name="adj" fmla="val 363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4" name="Round Same Side Corner Rectangle 33"/>
            <p:cNvSpPr/>
            <p:nvPr userDrawn="1"/>
          </p:nvSpPr>
          <p:spPr>
            <a:xfrm>
              <a:off x="3223260" y="1281113"/>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6077048" y="1281113"/>
            <a:ext cx="2697480" cy="4664075"/>
            <a:chOff x="6077048" y="1281113"/>
            <a:chExt cx="2697480" cy="4664075"/>
          </a:xfrm>
        </p:grpSpPr>
        <p:sp>
          <p:nvSpPr>
            <p:cNvPr id="24" name="Content Placeholder 5"/>
            <p:cNvSpPr txBox="1">
              <a:spLocks/>
            </p:cNvSpPr>
            <p:nvPr userDrawn="1"/>
          </p:nvSpPr>
          <p:spPr bwMode="auto">
            <a:xfrm>
              <a:off x="6077048" y="1281113"/>
              <a:ext cx="2697480" cy="4664075"/>
            </a:xfrm>
            <a:prstGeom prst="roundRect">
              <a:avLst>
                <a:gd name="adj" fmla="val 375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3" name="Round Same Side Corner Rectangle 32"/>
            <p:cNvSpPr/>
            <p:nvPr userDrawn="1"/>
          </p:nvSpPr>
          <p:spPr>
            <a:xfrm>
              <a:off x="6077048" y="1281113"/>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29" name="Group 28"/>
          <p:cNvGrpSpPr/>
          <p:nvPr userDrawn="1"/>
        </p:nvGrpSpPr>
        <p:grpSpPr>
          <a:xfrm>
            <a:off x="2791188" y="3319733"/>
            <a:ext cx="624114" cy="624114"/>
            <a:chOff x="3878400" y="3319733"/>
            <a:chExt cx="624114" cy="624114"/>
          </a:xfrm>
        </p:grpSpPr>
        <p:sp>
          <p:nvSpPr>
            <p:cNvPr id="36" name="Oval 35"/>
            <p:cNvSpPr/>
            <p:nvPr/>
          </p:nvSpPr>
          <p:spPr>
            <a:xfrm>
              <a:off x="3878400" y="3319733"/>
              <a:ext cx="624114" cy="624114"/>
            </a:xfrm>
            <a:prstGeom prst="ellipse">
              <a:avLst/>
            </a:prstGeom>
            <a:solidFill>
              <a:schemeClr val="bg1"/>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37" name="Picture 36"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94153" y="3401674"/>
              <a:ext cx="454022" cy="470236"/>
            </a:xfrm>
            <a:prstGeom prst="rect">
              <a:avLst/>
            </a:prstGeom>
          </p:spPr>
        </p:pic>
      </p:grpSp>
      <p:grpSp>
        <p:nvGrpSpPr>
          <p:cNvPr id="38" name="Group 37"/>
          <p:cNvGrpSpPr/>
          <p:nvPr userDrawn="1"/>
        </p:nvGrpSpPr>
        <p:grpSpPr>
          <a:xfrm>
            <a:off x="5716725" y="3319733"/>
            <a:ext cx="624114" cy="624114"/>
            <a:chOff x="3878400" y="3319733"/>
            <a:chExt cx="624114" cy="624114"/>
          </a:xfrm>
        </p:grpSpPr>
        <p:sp>
          <p:nvSpPr>
            <p:cNvPr id="39" name="Oval 38"/>
            <p:cNvSpPr/>
            <p:nvPr/>
          </p:nvSpPr>
          <p:spPr>
            <a:xfrm>
              <a:off x="3878400" y="3319733"/>
              <a:ext cx="624114" cy="624114"/>
            </a:xfrm>
            <a:prstGeom prst="ellipse">
              <a:avLst/>
            </a:prstGeom>
            <a:solidFill>
              <a:schemeClr val="bg1"/>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40" name="Picture 39"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94153" y="3401674"/>
              <a:ext cx="454022" cy="470236"/>
            </a:xfrm>
            <a:prstGeom prst="rect">
              <a:avLst/>
            </a:prstGeom>
          </p:spPr>
        </p:pic>
      </p:grpSp>
      <p:sp>
        <p:nvSpPr>
          <p:cNvPr id="35" name="TextBox 3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965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794"/>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7688" y="395288"/>
            <a:ext cx="8045450" cy="777240"/>
          </a:xfrm>
        </p:spPr>
        <p:txBody>
          <a:bodyPr/>
          <a:lstStyle/>
          <a:p>
            <a:r>
              <a:rPr lang="en-US" smtClean="0"/>
              <a:t>Click to edit Master title style</a:t>
            </a:r>
            <a:endParaRPr lang="en-US" dirty="0"/>
          </a:p>
        </p:txBody>
      </p:sp>
      <p:sp>
        <p:nvSpPr>
          <p:cNvPr id="28" name="Text Placeholder 2"/>
          <p:cNvSpPr>
            <a:spLocks noGrp="1"/>
          </p:cNvSpPr>
          <p:nvPr>
            <p:ph type="body" sz="quarter" idx="26"/>
          </p:nvPr>
        </p:nvSpPr>
        <p:spPr>
          <a:xfrm>
            <a:off x="549275" y="1540878"/>
            <a:ext cx="2169225" cy="4261104"/>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2"/>
          <p:cNvSpPr>
            <a:spLocks noGrp="1"/>
          </p:cNvSpPr>
          <p:nvPr>
            <p:ph type="body" sz="quarter" idx="24"/>
          </p:nvPr>
        </p:nvSpPr>
        <p:spPr>
          <a:xfrm>
            <a:off x="3486534" y="1540878"/>
            <a:ext cx="2169225" cy="4261104"/>
          </a:xfrm>
        </p:spPr>
        <p:txBody>
          <a:bodyPr/>
          <a:lstStyle>
            <a:lvl1pPr>
              <a:defRPr>
                <a:solidFill>
                  <a:schemeClr val="accent5"/>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ext Placeholder 2"/>
          <p:cNvSpPr>
            <a:spLocks noGrp="1"/>
          </p:cNvSpPr>
          <p:nvPr>
            <p:ph type="body" sz="quarter" idx="25"/>
          </p:nvPr>
        </p:nvSpPr>
        <p:spPr>
          <a:xfrm>
            <a:off x="6423278" y="1540878"/>
            <a:ext cx="2169225" cy="4261104"/>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0122892"/>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3 Columns 2 Segments">
    <p:spTree>
      <p:nvGrpSpPr>
        <p:cNvPr id="1" name=""/>
        <p:cNvGrpSpPr/>
        <p:nvPr/>
      </p:nvGrpSpPr>
      <p:grpSpPr>
        <a:xfrm>
          <a:off x="0" y="0"/>
          <a:ext cx="0" cy="0"/>
          <a:chOff x="0" y="0"/>
          <a:chExt cx="0" cy="0"/>
        </a:xfrm>
      </p:grpSpPr>
      <p:grpSp>
        <p:nvGrpSpPr>
          <p:cNvPr id="4" name="Group 3"/>
          <p:cNvGrpSpPr/>
          <p:nvPr userDrawn="1"/>
        </p:nvGrpSpPr>
        <p:grpSpPr>
          <a:xfrm>
            <a:off x="362423" y="1281113"/>
            <a:ext cx="2705734" cy="4665662"/>
            <a:chOff x="362423" y="1281113"/>
            <a:chExt cx="2705734" cy="4665662"/>
          </a:xfrm>
        </p:grpSpPr>
        <p:sp>
          <p:nvSpPr>
            <p:cNvPr id="26" name="Content Placeholder 5"/>
            <p:cNvSpPr txBox="1">
              <a:spLocks/>
            </p:cNvSpPr>
            <p:nvPr userDrawn="1"/>
          </p:nvSpPr>
          <p:spPr bwMode="auto">
            <a:xfrm>
              <a:off x="365599" y="1289176"/>
              <a:ext cx="2697480" cy="4657599"/>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9" name="Round Same Side Corner Rectangle 8"/>
            <p:cNvSpPr/>
            <p:nvPr userDrawn="1"/>
          </p:nvSpPr>
          <p:spPr>
            <a:xfrm>
              <a:off x="362423" y="1281113"/>
              <a:ext cx="2701452"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1" name="Straight Connector 20"/>
            <p:cNvCxnSpPr/>
            <p:nvPr userDrawn="1"/>
          </p:nvCxnSpPr>
          <p:spPr>
            <a:xfrm>
              <a:off x="364645" y="4343569"/>
              <a:ext cx="2703512"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userDrawn="1"/>
        </p:nvGrpSpPr>
        <p:grpSpPr>
          <a:xfrm>
            <a:off x="3227824" y="1281113"/>
            <a:ext cx="2701788" cy="4665662"/>
            <a:chOff x="3227824" y="1281113"/>
            <a:chExt cx="2701788" cy="4665662"/>
          </a:xfrm>
        </p:grpSpPr>
        <p:sp>
          <p:nvSpPr>
            <p:cNvPr id="25" name="Content Placeholder 5"/>
            <p:cNvSpPr txBox="1">
              <a:spLocks/>
            </p:cNvSpPr>
            <p:nvPr userDrawn="1"/>
          </p:nvSpPr>
          <p:spPr bwMode="auto">
            <a:xfrm>
              <a:off x="3229711" y="1286001"/>
              <a:ext cx="2697480" cy="4660774"/>
            </a:xfrm>
            <a:prstGeom prst="roundRect">
              <a:avLst>
                <a:gd name="adj" fmla="val 38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1" name="Round Same Side Corner Rectangle 10"/>
            <p:cNvSpPr/>
            <p:nvPr userDrawn="1"/>
          </p:nvSpPr>
          <p:spPr>
            <a:xfrm>
              <a:off x="3229910" y="1281113"/>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3" name="Straight Connector 22"/>
            <p:cNvCxnSpPr/>
            <p:nvPr userDrawn="1"/>
          </p:nvCxnSpPr>
          <p:spPr>
            <a:xfrm>
              <a:off x="3227824" y="4343569"/>
              <a:ext cx="2701788"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6072137" y="1281113"/>
            <a:ext cx="2700388" cy="4665662"/>
            <a:chOff x="6072137" y="1281113"/>
            <a:chExt cx="2700388" cy="4665662"/>
          </a:xfrm>
        </p:grpSpPr>
        <p:sp>
          <p:nvSpPr>
            <p:cNvPr id="24" name="Content Placeholder 5"/>
            <p:cNvSpPr txBox="1">
              <a:spLocks/>
            </p:cNvSpPr>
            <p:nvPr userDrawn="1"/>
          </p:nvSpPr>
          <p:spPr bwMode="auto">
            <a:xfrm>
              <a:off x="6075045" y="1281113"/>
              <a:ext cx="2697480" cy="4665662"/>
            </a:xfrm>
            <a:prstGeom prst="roundRect">
              <a:avLst>
                <a:gd name="adj" fmla="val 39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2" name="Round Same Side Corner Rectangle 11"/>
            <p:cNvSpPr/>
            <p:nvPr userDrawn="1"/>
          </p:nvSpPr>
          <p:spPr>
            <a:xfrm>
              <a:off x="6075045" y="1281113"/>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2" name="Straight Connector 21"/>
            <p:cNvCxnSpPr/>
            <p:nvPr userDrawn="1"/>
          </p:nvCxnSpPr>
          <p:spPr>
            <a:xfrm>
              <a:off x="6072137" y="4343569"/>
              <a:ext cx="2700388"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sp>
        <p:nvSpPr>
          <p:cNvPr id="30" name="TextBox 2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38389"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5936"/>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userDrawn="1">
            <p:ph type="title"/>
          </p:nvPr>
        </p:nvSpPr>
        <p:spPr>
          <a:xfrm>
            <a:off x="549275" y="396875"/>
            <a:ext cx="8045450" cy="777240"/>
          </a:xfrm>
        </p:spPr>
        <p:txBody>
          <a:bodyPr/>
          <a:lstStyle/>
          <a:p>
            <a:r>
              <a:rPr lang="en-US" smtClean="0"/>
              <a:t>Click to edit Master title style</a:t>
            </a:r>
            <a:endParaRPr lang="en-US" dirty="0"/>
          </a:p>
        </p:txBody>
      </p:sp>
      <p:sp>
        <p:nvSpPr>
          <p:cNvPr id="16" name="Text Placeholder 2"/>
          <p:cNvSpPr>
            <a:spLocks noGrp="1"/>
          </p:cNvSpPr>
          <p:nvPr userDrawn="1">
            <p:ph type="body" sz="quarter" idx="23"/>
          </p:nvPr>
        </p:nvSpPr>
        <p:spPr>
          <a:xfrm>
            <a:off x="548160" y="1540878"/>
            <a:ext cx="2346058" cy="2642248"/>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userDrawn="1">
            <p:ph type="body" sz="quarter" idx="24"/>
          </p:nvPr>
        </p:nvSpPr>
        <p:spPr>
          <a:xfrm>
            <a:off x="3405292" y="1540878"/>
            <a:ext cx="2346058" cy="2642248"/>
          </a:xfrm>
        </p:spPr>
        <p:txBody>
          <a:bodyPr/>
          <a:lstStyle>
            <a:lvl1pPr>
              <a:defRPr>
                <a:solidFill>
                  <a:schemeClr val="accent5"/>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userDrawn="1">
            <p:ph type="body" sz="quarter" idx="25"/>
          </p:nvPr>
        </p:nvSpPr>
        <p:spPr>
          <a:xfrm>
            <a:off x="6250255" y="1540878"/>
            <a:ext cx="2346058" cy="2642248"/>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Placeholder 2"/>
          <p:cNvSpPr>
            <a:spLocks noGrp="1"/>
          </p:cNvSpPr>
          <p:nvPr userDrawn="1">
            <p:ph type="body" sz="quarter" idx="26"/>
          </p:nvPr>
        </p:nvSpPr>
        <p:spPr>
          <a:xfrm>
            <a:off x="552923" y="4441040"/>
            <a:ext cx="2346325" cy="1369983"/>
          </a:xfrm>
        </p:spPr>
        <p:txBody>
          <a:bodyPr/>
          <a:lstStyle>
            <a:lvl1pPr>
              <a:defRPr sz="1600"/>
            </a:lvl1pPr>
            <a:lvl2pPr>
              <a:defRPr sz="16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Text Placeholder 2"/>
          <p:cNvSpPr>
            <a:spLocks noGrp="1"/>
          </p:cNvSpPr>
          <p:nvPr userDrawn="1">
            <p:ph type="body" sz="quarter" idx="27"/>
          </p:nvPr>
        </p:nvSpPr>
        <p:spPr>
          <a:xfrm>
            <a:off x="3401060" y="4455654"/>
            <a:ext cx="2346325" cy="1369983"/>
          </a:xfrm>
        </p:spPr>
        <p:txBody>
          <a:bodyPr/>
          <a:lstStyle>
            <a:lvl1pPr>
              <a:defRPr sz="1600"/>
            </a:lvl1pPr>
            <a:lvl2pPr>
              <a:defRPr sz="16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userDrawn="1">
            <p:ph type="body" sz="quarter" idx="28"/>
          </p:nvPr>
        </p:nvSpPr>
        <p:spPr>
          <a:xfrm>
            <a:off x="6248023" y="4455654"/>
            <a:ext cx="2346325" cy="1369983"/>
          </a:xfrm>
        </p:spPr>
        <p:txBody>
          <a:bodyPr/>
          <a:lstStyle>
            <a:lvl1pPr>
              <a:defRPr sz="1600"/>
            </a:lvl1pPr>
            <a:lvl2pPr>
              <a:defRPr sz="16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25152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3 Columns + Images">
    <p:spTree>
      <p:nvGrpSpPr>
        <p:cNvPr id="1" name=""/>
        <p:cNvGrpSpPr/>
        <p:nvPr/>
      </p:nvGrpSpPr>
      <p:grpSpPr>
        <a:xfrm>
          <a:off x="0" y="0"/>
          <a:ext cx="0" cy="0"/>
          <a:chOff x="0" y="0"/>
          <a:chExt cx="0" cy="0"/>
        </a:xfrm>
      </p:grpSpPr>
      <p:grpSp>
        <p:nvGrpSpPr>
          <p:cNvPr id="2" name="Group 1"/>
          <p:cNvGrpSpPr/>
          <p:nvPr userDrawn="1"/>
        </p:nvGrpSpPr>
        <p:grpSpPr>
          <a:xfrm>
            <a:off x="362423" y="1283396"/>
            <a:ext cx="2697480" cy="3000926"/>
            <a:chOff x="362423" y="1283396"/>
            <a:chExt cx="2697480" cy="3000926"/>
          </a:xfrm>
        </p:grpSpPr>
        <p:sp>
          <p:nvSpPr>
            <p:cNvPr id="17" name="Content Placeholder 5"/>
            <p:cNvSpPr txBox="1">
              <a:spLocks/>
            </p:cNvSpPr>
            <p:nvPr userDrawn="1"/>
          </p:nvSpPr>
          <p:spPr bwMode="auto">
            <a:xfrm>
              <a:off x="362423" y="1294927"/>
              <a:ext cx="2697480" cy="2989395"/>
            </a:xfrm>
            <a:prstGeom prst="roundRect">
              <a:avLst>
                <a:gd name="adj" fmla="val 375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9" name="Round Same Side Corner Rectangle 8"/>
            <p:cNvSpPr/>
            <p:nvPr userDrawn="1"/>
          </p:nvSpPr>
          <p:spPr>
            <a:xfrm>
              <a:off x="362423" y="1283396"/>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3233258" y="1283396"/>
            <a:ext cx="2697725" cy="3002639"/>
            <a:chOff x="3233258" y="1283396"/>
            <a:chExt cx="2697725" cy="3002639"/>
          </a:xfrm>
        </p:grpSpPr>
        <p:sp>
          <p:nvSpPr>
            <p:cNvPr id="16" name="Content Placeholder 5"/>
            <p:cNvSpPr txBox="1">
              <a:spLocks/>
            </p:cNvSpPr>
            <p:nvPr userDrawn="1"/>
          </p:nvSpPr>
          <p:spPr bwMode="auto">
            <a:xfrm>
              <a:off x="3233503" y="1296640"/>
              <a:ext cx="2697480" cy="2989395"/>
            </a:xfrm>
            <a:prstGeom prst="roundRect">
              <a:avLst>
                <a:gd name="adj" fmla="val 375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1" name="Round Same Side Corner Rectangle 10"/>
            <p:cNvSpPr/>
            <p:nvPr userDrawn="1"/>
          </p:nvSpPr>
          <p:spPr>
            <a:xfrm>
              <a:off x="3233258" y="1283396"/>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6073930" y="1286571"/>
            <a:ext cx="2698595" cy="3000926"/>
            <a:chOff x="6073930" y="1286571"/>
            <a:chExt cx="2698595" cy="3000926"/>
          </a:xfrm>
        </p:grpSpPr>
        <p:sp>
          <p:nvSpPr>
            <p:cNvPr id="15" name="Content Placeholder 5"/>
            <p:cNvSpPr txBox="1">
              <a:spLocks/>
            </p:cNvSpPr>
            <p:nvPr userDrawn="1"/>
          </p:nvSpPr>
          <p:spPr bwMode="auto">
            <a:xfrm>
              <a:off x="6075045" y="1298102"/>
              <a:ext cx="2697480" cy="298939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2" name="Round Same Side Corner Rectangle 11"/>
            <p:cNvSpPr/>
            <p:nvPr userDrawn="1"/>
          </p:nvSpPr>
          <p:spPr>
            <a:xfrm>
              <a:off x="6073930" y="1286571"/>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5" name="TextBox 2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0446"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794"/>
            <a:ext cx="187326"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8005" y="396875"/>
            <a:ext cx="8046720" cy="777240"/>
          </a:xfrm>
        </p:spPr>
        <p:txBody>
          <a:bodyPr/>
          <a:lstStyle/>
          <a:p>
            <a:r>
              <a:rPr lang="en-US" smtClean="0"/>
              <a:t>Click to edit Master title style</a:t>
            </a:r>
            <a:endParaRPr lang="en-US" dirty="0"/>
          </a:p>
        </p:txBody>
      </p:sp>
      <p:sp>
        <p:nvSpPr>
          <p:cNvPr id="19" name="Text Placeholder 2"/>
          <p:cNvSpPr>
            <a:spLocks noGrp="1"/>
          </p:cNvSpPr>
          <p:nvPr>
            <p:ph type="body" sz="quarter" idx="24"/>
          </p:nvPr>
        </p:nvSpPr>
        <p:spPr>
          <a:xfrm>
            <a:off x="544513" y="1540475"/>
            <a:ext cx="2346058" cy="2595720"/>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2"/>
          <p:cNvSpPr>
            <a:spLocks noGrp="1"/>
          </p:cNvSpPr>
          <p:nvPr>
            <p:ph type="body" sz="quarter" idx="25"/>
          </p:nvPr>
        </p:nvSpPr>
        <p:spPr>
          <a:xfrm>
            <a:off x="3402911" y="1540475"/>
            <a:ext cx="2346058" cy="2595720"/>
          </a:xfrm>
        </p:spPr>
        <p:txBody>
          <a:bodyPr/>
          <a:lstStyle>
            <a:lvl1pPr>
              <a:defRPr>
                <a:solidFill>
                  <a:schemeClr val="accent5"/>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
          <p:cNvSpPr>
            <a:spLocks noGrp="1"/>
          </p:cNvSpPr>
          <p:nvPr>
            <p:ph type="body" sz="quarter" idx="26"/>
          </p:nvPr>
        </p:nvSpPr>
        <p:spPr>
          <a:xfrm>
            <a:off x="6249749" y="1540475"/>
            <a:ext cx="2346058" cy="2595720"/>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Picture Placeholder 3"/>
          <p:cNvSpPr>
            <a:spLocks noGrp="1"/>
          </p:cNvSpPr>
          <p:nvPr>
            <p:ph type="pic" sz="quarter" idx="21"/>
          </p:nvPr>
        </p:nvSpPr>
        <p:spPr>
          <a:xfrm>
            <a:off x="361031" y="4407410"/>
            <a:ext cx="2697481" cy="1539365"/>
          </a:xfrm>
          <a:prstGeom prst="roundRect">
            <a:avLst>
              <a:gd name="adj" fmla="val 6815"/>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22" name="Picture Placeholder 3"/>
          <p:cNvSpPr>
            <a:spLocks noGrp="1"/>
          </p:cNvSpPr>
          <p:nvPr>
            <p:ph type="pic" sz="quarter" idx="28"/>
          </p:nvPr>
        </p:nvSpPr>
        <p:spPr>
          <a:xfrm>
            <a:off x="3230553" y="4407410"/>
            <a:ext cx="2697481" cy="1539365"/>
          </a:xfrm>
          <a:prstGeom prst="roundRect">
            <a:avLst>
              <a:gd name="adj" fmla="val 6815"/>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8" name="Picture Placeholder 3"/>
          <p:cNvSpPr>
            <a:spLocks noGrp="1"/>
          </p:cNvSpPr>
          <p:nvPr>
            <p:ph type="pic" sz="quarter" idx="27"/>
          </p:nvPr>
        </p:nvSpPr>
        <p:spPr>
          <a:xfrm>
            <a:off x="6078219" y="4407410"/>
            <a:ext cx="2697481" cy="1539365"/>
          </a:xfrm>
          <a:prstGeom prst="roundRect">
            <a:avLst>
              <a:gd name="adj" fmla="val 6815"/>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99058837"/>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4 Columns 4 Segments">
    <p:spTree>
      <p:nvGrpSpPr>
        <p:cNvPr id="1" name=""/>
        <p:cNvGrpSpPr/>
        <p:nvPr/>
      </p:nvGrpSpPr>
      <p:grpSpPr>
        <a:xfrm>
          <a:off x="0" y="0"/>
          <a:ext cx="0" cy="0"/>
          <a:chOff x="0" y="0"/>
          <a:chExt cx="0" cy="0"/>
        </a:xfrm>
      </p:grpSpPr>
      <p:grpSp>
        <p:nvGrpSpPr>
          <p:cNvPr id="2" name="Group 1"/>
          <p:cNvGrpSpPr/>
          <p:nvPr userDrawn="1"/>
        </p:nvGrpSpPr>
        <p:grpSpPr>
          <a:xfrm>
            <a:off x="1058705" y="1282826"/>
            <a:ext cx="1801947" cy="4662362"/>
            <a:chOff x="1058705" y="1282826"/>
            <a:chExt cx="1801947" cy="4662362"/>
          </a:xfrm>
        </p:grpSpPr>
        <p:sp>
          <p:nvSpPr>
            <p:cNvPr id="26" name="Content Placeholder 5"/>
            <p:cNvSpPr txBox="1">
              <a:spLocks/>
            </p:cNvSpPr>
            <p:nvPr userDrawn="1"/>
          </p:nvSpPr>
          <p:spPr bwMode="auto">
            <a:xfrm>
              <a:off x="1058705" y="1292351"/>
              <a:ext cx="1801945" cy="4652837"/>
            </a:xfrm>
            <a:prstGeom prst="roundRect">
              <a:avLst>
                <a:gd name="adj" fmla="val 557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3" name="Round Same Side Corner Rectangle 42"/>
            <p:cNvSpPr/>
            <p:nvPr userDrawn="1"/>
          </p:nvSpPr>
          <p:spPr>
            <a:xfrm>
              <a:off x="1058705" y="1282826"/>
              <a:ext cx="1801947"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1" name="Straight Connector 50"/>
            <p:cNvCxnSpPr/>
            <p:nvPr userDrawn="1"/>
          </p:nvCxnSpPr>
          <p:spPr>
            <a:xfrm>
              <a:off x="1058705" y="2214585"/>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1058705" y="3458682"/>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a:off x="1058705" y="4708261"/>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userDrawn="1"/>
        </p:nvGrpSpPr>
        <p:grpSpPr>
          <a:xfrm>
            <a:off x="3028396" y="1282826"/>
            <a:ext cx="1801947" cy="4663949"/>
            <a:chOff x="3028396" y="1282826"/>
            <a:chExt cx="1801947" cy="4663949"/>
          </a:xfrm>
        </p:grpSpPr>
        <p:sp>
          <p:nvSpPr>
            <p:cNvPr id="27" name="Content Placeholder 5"/>
            <p:cNvSpPr txBox="1">
              <a:spLocks/>
            </p:cNvSpPr>
            <p:nvPr userDrawn="1"/>
          </p:nvSpPr>
          <p:spPr bwMode="auto">
            <a:xfrm>
              <a:off x="3028396" y="1282826"/>
              <a:ext cx="1801945" cy="4663949"/>
            </a:xfrm>
            <a:prstGeom prst="roundRect">
              <a:avLst>
                <a:gd name="adj" fmla="val 610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2" name="Round Same Side Corner Rectangle 41"/>
            <p:cNvSpPr/>
            <p:nvPr userDrawn="1"/>
          </p:nvSpPr>
          <p:spPr>
            <a:xfrm>
              <a:off x="3028396" y="1282826"/>
              <a:ext cx="1801947"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0" name="Straight Connector 49"/>
            <p:cNvCxnSpPr/>
            <p:nvPr userDrawn="1"/>
          </p:nvCxnSpPr>
          <p:spPr>
            <a:xfrm>
              <a:off x="3028396" y="2209104"/>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3028396" y="3458682"/>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3028396" y="4708261"/>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userDrawn="1"/>
        </p:nvGrpSpPr>
        <p:grpSpPr>
          <a:xfrm>
            <a:off x="5003783" y="1282826"/>
            <a:ext cx="1801948" cy="4663949"/>
            <a:chOff x="5003783" y="1282826"/>
            <a:chExt cx="1801948" cy="4663949"/>
          </a:xfrm>
        </p:grpSpPr>
        <p:sp>
          <p:nvSpPr>
            <p:cNvPr id="30" name="Content Placeholder 5"/>
            <p:cNvSpPr txBox="1">
              <a:spLocks/>
            </p:cNvSpPr>
            <p:nvPr userDrawn="1"/>
          </p:nvSpPr>
          <p:spPr bwMode="auto">
            <a:xfrm>
              <a:off x="5003783" y="1282826"/>
              <a:ext cx="1801945" cy="4663949"/>
            </a:xfrm>
            <a:prstGeom prst="roundRect">
              <a:avLst>
                <a:gd name="adj" fmla="val 610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2" name="Round Same Side Corner Rectangle 31"/>
            <p:cNvSpPr/>
            <p:nvPr userDrawn="1"/>
          </p:nvSpPr>
          <p:spPr>
            <a:xfrm>
              <a:off x="5003783" y="1282826"/>
              <a:ext cx="1801948"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49" name="Straight Connector 48"/>
            <p:cNvCxnSpPr/>
            <p:nvPr userDrawn="1"/>
          </p:nvCxnSpPr>
          <p:spPr>
            <a:xfrm>
              <a:off x="5003783" y="2209104"/>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5003783" y="3458682"/>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5003783" y="4708261"/>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userDrawn="1"/>
        </p:nvGrpSpPr>
        <p:grpSpPr>
          <a:xfrm>
            <a:off x="6973474" y="1282826"/>
            <a:ext cx="1801948" cy="4663949"/>
            <a:chOff x="6973474" y="1282826"/>
            <a:chExt cx="1801948" cy="4663949"/>
          </a:xfrm>
        </p:grpSpPr>
        <p:sp>
          <p:nvSpPr>
            <p:cNvPr id="29" name="Content Placeholder 5"/>
            <p:cNvSpPr txBox="1">
              <a:spLocks/>
            </p:cNvSpPr>
            <p:nvPr userDrawn="1"/>
          </p:nvSpPr>
          <p:spPr bwMode="auto">
            <a:xfrm>
              <a:off x="6973474" y="1283934"/>
              <a:ext cx="1801945" cy="4662841"/>
            </a:xfrm>
            <a:prstGeom prst="roundRect">
              <a:avLst>
                <a:gd name="adj" fmla="val 6455"/>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1" name="Round Same Side Corner Rectangle 30"/>
            <p:cNvSpPr/>
            <p:nvPr userDrawn="1"/>
          </p:nvSpPr>
          <p:spPr>
            <a:xfrm>
              <a:off x="6973474" y="1282826"/>
              <a:ext cx="1801948"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48" name="Straight Connector 47"/>
            <p:cNvCxnSpPr/>
            <p:nvPr userDrawn="1"/>
          </p:nvCxnSpPr>
          <p:spPr>
            <a:xfrm>
              <a:off x="6973474" y="2209104"/>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6973474" y="3458682"/>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6973474" y="4708261"/>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sp>
        <p:nvSpPr>
          <p:cNvPr id="45" name="TextBox 4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43350"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6810"/>
            <a:ext cx="187326"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userDrawn="1">
            <p:ph type="title"/>
          </p:nvPr>
        </p:nvSpPr>
        <p:spPr>
          <a:xfrm>
            <a:off x="548005" y="396875"/>
            <a:ext cx="8046720" cy="777240"/>
          </a:xfrm>
        </p:spPr>
        <p:txBody>
          <a:bodyPr/>
          <a:lstStyle/>
          <a:p>
            <a:r>
              <a:rPr lang="en-US" smtClean="0"/>
              <a:t>Click to edit Master title style</a:t>
            </a:r>
            <a:endParaRPr lang="en-US" dirty="0"/>
          </a:p>
        </p:txBody>
      </p:sp>
      <p:sp>
        <p:nvSpPr>
          <p:cNvPr id="4" name="Text Placeholder 3"/>
          <p:cNvSpPr>
            <a:spLocks noGrp="1"/>
          </p:cNvSpPr>
          <p:nvPr userDrawn="1">
            <p:ph type="body" sz="quarter" idx="22"/>
          </p:nvPr>
        </p:nvSpPr>
        <p:spPr>
          <a:xfrm>
            <a:off x="1062533" y="1495578"/>
            <a:ext cx="1794942" cy="660837"/>
          </a:xfrm>
        </p:spPr>
        <p:txBody>
          <a:bodyPr/>
          <a:lstStyle>
            <a:lvl1pPr marL="112713" indent="0">
              <a:defRPr sz="1800">
                <a:solidFill>
                  <a:schemeClr val="accent1"/>
                </a:solidFill>
              </a:defRPr>
            </a:lvl1pPr>
          </a:lstStyle>
          <a:p>
            <a:pPr lvl="0"/>
            <a:r>
              <a:rPr lang="en-US" smtClean="0"/>
              <a:t>Click to edit Master text styles</a:t>
            </a:r>
          </a:p>
        </p:txBody>
      </p:sp>
      <p:sp>
        <p:nvSpPr>
          <p:cNvPr id="47" name="Text Placeholder 3"/>
          <p:cNvSpPr>
            <a:spLocks noGrp="1"/>
          </p:cNvSpPr>
          <p:nvPr userDrawn="1">
            <p:ph type="body" sz="quarter" idx="23"/>
          </p:nvPr>
        </p:nvSpPr>
        <p:spPr>
          <a:xfrm>
            <a:off x="3028396" y="1495578"/>
            <a:ext cx="1801434" cy="649868"/>
          </a:xfrm>
        </p:spPr>
        <p:txBody>
          <a:bodyPr/>
          <a:lstStyle>
            <a:lvl1pPr marL="112713" indent="0">
              <a:defRPr sz="1800">
                <a:solidFill>
                  <a:schemeClr val="accent5"/>
                </a:solidFill>
              </a:defRPr>
            </a:lvl1pPr>
          </a:lstStyle>
          <a:p>
            <a:pPr lvl="0"/>
            <a:r>
              <a:rPr lang="en-US" smtClean="0"/>
              <a:t>Click to edit Master text styles</a:t>
            </a:r>
          </a:p>
        </p:txBody>
      </p:sp>
      <p:sp>
        <p:nvSpPr>
          <p:cNvPr id="60" name="Text Placeholder 3"/>
          <p:cNvSpPr>
            <a:spLocks noGrp="1"/>
          </p:cNvSpPr>
          <p:nvPr userDrawn="1">
            <p:ph type="body" sz="quarter" idx="24"/>
          </p:nvPr>
        </p:nvSpPr>
        <p:spPr>
          <a:xfrm>
            <a:off x="5008841" y="1495578"/>
            <a:ext cx="1795839" cy="662394"/>
          </a:xfrm>
        </p:spPr>
        <p:txBody>
          <a:bodyPr/>
          <a:lstStyle>
            <a:lvl1pPr marL="112713" indent="0">
              <a:defRPr sz="1800">
                <a:solidFill>
                  <a:schemeClr val="accent3"/>
                </a:solidFill>
              </a:defRPr>
            </a:lvl1pPr>
          </a:lstStyle>
          <a:p>
            <a:pPr lvl="0"/>
            <a:r>
              <a:rPr lang="en-US" smtClean="0"/>
              <a:t>Click to edit Master text styles</a:t>
            </a:r>
          </a:p>
        </p:txBody>
      </p:sp>
      <p:sp>
        <p:nvSpPr>
          <p:cNvPr id="61" name="Text Placeholder 3"/>
          <p:cNvSpPr>
            <a:spLocks noGrp="1"/>
          </p:cNvSpPr>
          <p:nvPr userDrawn="1">
            <p:ph type="body" sz="quarter" idx="25"/>
          </p:nvPr>
        </p:nvSpPr>
        <p:spPr>
          <a:xfrm>
            <a:off x="6979830" y="1495578"/>
            <a:ext cx="1787501" cy="660306"/>
          </a:xfrm>
        </p:spPr>
        <p:txBody>
          <a:bodyPr/>
          <a:lstStyle>
            <a:lvl1pPr marL="112713" indent="0">
              <a:defRPr sz="1800">
                <a:solidFill>
                  <a:srgbClr val="81017E"/>
                </a:solidFill>
              </a:defRPr>
            </a:lvl1pPr>
          </a:lstStyle>
          <a:p>
            <a:pPr lvl="0"/>
            <a:r>
              <a:rPr lang="en-US" smtClean="0"/>
              <a:t>Click to edit Master text styles</a:t>
            </a:r>
          </a:p>
        </p:txBody>
      </p:sp>
      <p:sp>
        <p:nvSpPr>
          <p:cNvPr id="64" name="Text Placeholder 5"/>
          <p:cNvSpPr>
            <a:spLocks noGrp="1"/>
          </p:cNvSpPr>
          <p:nvPr userDrawn="1">
            <p:ph type="body" sz="quarter" idx="27"/>
          </p:nvPr>
        </p:nvSpPr>
        <p:spPr>
          <a:xfrm>
            <a:off x="246737" y="2445039"/>
            <a:ext cx="750888" cy="762000"/>
          </a:xfrm>
        </p:spPr>
        <p:txBody>
          <a:bodyPr/>
          <a:lstStyle>
            <a:lvl1pPr>
              <a:defRPr sz="1400" b="1" i="1"/>
            </a:lvl1pPr>
          </a:lstStyle>
          <a:p>
            <a:pPr lvl="0"/>
            <a:r>
              <a:rPr lang="en-US" smtClean="0"/>
              <a:t>Click to edit Master text styles</a:t>
            </a:r>
          </a:p>
        </p:txBody>
      </p:sp>
      <p:sp>
        <p:nvSpPr>
          <p:cNvPr id="3" name="Text Placeholder 2"/>
          <p:cNvSpPr>
            <a:spLocks noGrp="1"/>
          </p:cNvSpPr>
          <p:nvPr userDrawn="1">
            <p:ph type="body" sz="quarter" idx="10"/>
          </p:nvPr>
        </p:nvSpPr>
        <p:spPr>
          <a:xfrm>
            <a:off x="1062533" y="2327564"/>
            <a:ext cx="1798141"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46" name="Text Placeholder 2"/>
          <p:cNvSpPr>
            <a:spLocks noGrp="1"/>
          </p:cNvSpPr>
          <p:nvPr userDrawn="1">
            <p:ph type="body" sz="quarter" idx="29"/>
          </p:nvPr>
        </p:nvSpPr>
        <p:spPr>
          <a:xfrm>
            <a:off x="3032478" y="2327564"/>
            <a:ext cx="1797351"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2" name="Text Placeholder 2"/>
          <p:cNvSpPr>
            <a:spLocks noGrp="1"/>
          </p:cNvSpPr>
          <p:nvPr userDrawn="1">
            <p:ph type="body" sz="quarter" idx="30"/>
          </p:nvPr>
        </p:nvSpPr>
        <p:spPr>
          <a:xfrm>
            <a:off x="5008764" y="2327564"/>
            <a:ext cx="1795916"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3" name="Text Placeholder 2"/>
          <p:cNvSpPr>
            <a:spLocks noGrp="1"/>
          </p:cNvSpPr>
          <p:nvPr userDrawn="1">
            <p:ph type="body" sz="quarter" idx="31"/>
          </p:nvPr>
        </p:nvSpPr>
        <p:spPr>
          <a:xfrm>
            <a:off x="6976073" y="2327564"/>
            <a:ext cx="1796452"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 name="Text Placeholder 5"/>
          <p:cNvSpPr>
            <a:spLocks noGrp="1"/>
          </p:cNvSpPr>
          <p:nvPr userDrawn="1">
            <p:ph type="body" sz="quarter" idx="26"/>
          </p:nvPr>
        </p:nvSpPr>
        <p:spPr>
          <a:xfrm>
            <a:off x="257175" y="3697831"/>
            <a:ext cx="750888" cy="762000"/>
          </a:xfrm>
        </p:spPr>
        <p:txBody>
          <a:bodyPr/>
          <a:lstStyle>
            <a:lvl1pPr>
              <a:defRPr sz="1400" b="1" i="1"/>
            </a:lvl1pPr>
          </a:lstStyle>
          <a:p>
            <a:pPr lvl="0"/>
            <a:r>
              <a:rPr lang="en-US" smtClean="0"/>
              <a:t>Click to edit Master text styles</a:t>
            </a:r>
          </a:p>
        </p:txBody>
      </p:sp>
      <p:sp>
        <p:nvSpPr>
          <p:cNvPr id="66" name="Text Placeholder 2"/>
          <p:cNvSpPr>
            <a:spLocks noGrp="1"/>
          </p:cNvSpPr>
          <p:nvPr userDrawn="1">
            <p:ph type="body" sz="quarter" idx="32"/>
          </p:nvPr>
        </p:nvSpPr>
        <p:spPr>
          <a:xfrm>
            <a:off x="1062533" y="3576619"/>
            <a:ext cx="1791792"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7" name="Text Placeholder 2"/>
          <p:cNvSpPr>
            <a:spLocks noGrp="1"/>
          </p:cNvSpPr>
          <p:nvPr userDrawn="1">
            <p:ph type="body" sz="quarter" idx="33"/>
          </p:nvPr>
        </p:nvSpPr>
        <p:spPr>
          <a:xfrm>
            <a:off x="3032477" y="3576619"/>
            <a:ext cx="1794177"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8" name="Text Placeholder 2"/>
          <p:cNvSpPr>
            <a:spLocks noGrp="1"/>
          </p:cNvSpPr>
          <p:nvPr userDrawn="1">
            <p:ph type="body" sz="quarter" idx="34"/>
          </p:nvPr>
        </p:nvSpPr>
        <p:spPr>
          <a:xfrm>
            <a:off x="5008764" y="3576619"/>
            <a:ext cx="1795916"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9" name="Text Placeholder 2"/>
          <p:cNvSpPr>
            <a:spLocks noGrp="1"/>
          </p:cNvSpPr>
          <p:nvPr userDrawn="1">
            <p:ph type="body" sz="quarter" idx="35"/>
          </p:nvPr>
        </p:nvSpPr>
        <p:spPr>
          <a:xfrm>
            <a:off x="6982423" y="3576619"/>
            <a:ext cx="1785062"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5" name="Text Placeholder 5"/>
          <p:cNvSpPr>
            <a:spLocks noGrp="1"/>
          </p:cNvSpPr>
          <p:nvPr userDrawn="1">
            <p:ph type="body" sz="quarter" idx="28"/>
          </p:nvPr>
        </p:nvSpPr>
        <p:spPr>
          <a:xfrm>
            <a:off x="257175" y="4988009"/>
            <a:ext cx="750888" cy="762000"/>
          </a:xfrm>
        </p:spPr>
        <p:txBody>
          <a:bodyPr/>
          <a:lstStyle>
            <a:lvl1pPr>
              <a:defRPr sz="1400" b="1" i="1"/>
            </a:lvl1pPr>
          </a:lstStyle>
          <a:p>
            <a:pPr lvl="0"/>
            <a:r>
              <a:rPr lang="en-US" smtClean="0"/>
              <a:t>Click to edit Master text styles</a:t>
            </a:r>
          </a:p>
        </p:txBody>
      </p:sp>
      <p:sp>
        <p:nvSpPr>
          <p:cNvPr id="70" name="Text Placeholder 2"/>
          <p:cNvSpPr>
            <a:spLocks noGrp="1"/>
          </p:cNvSpPr>
          <p:nvPr userDrawn="1">
            <p:ph type="body" sz="quarter" idx="36"/>
          </p:nvPr>
        </p:nvSpPr>
        <p:spPr>
          <a:xfrm>
            <a:off x="1062533" y="4825676"/>
            <a:ext cx="1791792"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71" name="Text Placeholder 2"/>
          <p:cNvSpPr>
            <a:spLocks noGrp="1"/>
          </p:cNvSpPr>
          <p:nvPr userDrawn="1">
            <p:ph type="body" sz="quarter" idx="37"/>
          </p:nvPr>
        </p:nvSpPr>
        <p:spPr>
          <a:xfrm>
            <a:off x="3032477" y="4825676"/>
            <a:ext cx="1794177"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72" name="Text Placeholder 2"/>
          <p:cNvSpPr>
            <a:spLocks noGrp="1"/>
          </p:cNvSpPr>
          <p:nvPr userDrawn="1">
            <p:ph type="body" sz="quarter" idx="38"/>
          </p:nvPr>
        </p:nvSpPr>
        <p:spPr>
          <a:xfrm>
            <a:off x="5008764" y="4825676"/>
            <a:ext cx="1795916"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73" name="Text Placeholder 2"/>
          <p:cNvSpPr>
            <a:spLocks noGrp="1"/>
          </p:cNvSpPr>
          <p:nvPr userDrawn="1">
            <p:ph type="body" sz="quarter" idx="39"/>
          </p:nvPr>
        </p:nvSpPr>
        <p:spPr>
          <a:xfrm>
            <a:off x="6982423" y="4825676"/>
            <a:ext cx="1785062" cy="1011381"/>
          </a:xfrm>
        </p:spPr>
        <p:txBody>
          <a:bodyPr/>
          <a:lstStyle>
            <a:lvl1pPr marL="111125" indent="0">
              <a:spcAft>
                <a:spcPts val="400"/>
              </a:spcAft>
              <a:defRPr sz="1400"/>
            </a:lvl1pPr>
            <a:lvl2pPr marL="109728">
              <a:spcAft>
                <a:spcPts val="400"/>
              </a:spcAft>
              <a:defRPr sz="1400"/>
            </a:lvl2pPr>
            <a:lvl3pPr marL="219456"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402559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4 Columns + Images">
    <p:spTree>
      <p:nvGrpSpPr>
        <p:cNvPr id="1" name=""/>
        <p:cNvGrpSpPr/>
        <p:nvPr/>
      </p:nvGrpSpPr>
      <p:grpSpPr>
        <a:xfrm>
          <a:off x="0" y="0"/>
          <a:ext cx="0" cy="0"/>
          <a:chOff x="0" y="0"/>
          <a:chExt cx="0" cy="0"/>
        </a:xfrm>
      </p:grpSpPr>
      <p:grpSp>
        <p:nvGrpSpPr>
          <p:cNvPr id="2" name="Group 1"/>
          <p:cNvGrpSpPr/>
          <p:nvPr userDrawn="1"/>
        </p:nvGrpSpPr>
        <p:grpSpPr>
          <a:xfrm>
            <a:off x="363539" y="1282826"/>
            <a:ext cx="2002536" cy="2885137"/>
            <a:chOff x="363539" y="1282826"/>
            <a:chExt cx="2002536" cy="2885137"/>
          </a:xfrm>
        </p:grpSpPr>
        <p:sp>
          <p:nvSpPr>
            <p:cNvPr id="25" name="Content Placeholder 5"/>
            <p:cNvSpPr txBox="1">
              <a:spLocks/>
            </p:cNvSpPr>
            <p:nvPr userDrawn="1"/>
          </p:nvSpPr>
          <p:spPr bwMode="auto">
            <a:xfrm>
              <a:off x="363539" y="1295526"/>
              <a:ext cx="2002535" cy="2872437"/>
            </a:xfrm>
            <a:prstGeom prst="roundRect">
              <a:avLst>
                <a:gd name="adj" fmla="val 502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5" name="Round Same Side Corner Rectangle 34"/>
            <p:cNvSpPr/>
            <p:nvPr userDrawn="1"/>
          </p:nvSpPr>
          <p:spPr>
            <a:xfrm>
              <a:off x="363539" y="1282826"/>
              <a:ext cx="2002536"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2501221" y="1282826"/>
            <a:ext cx="2002536" cy="2885138"/>
            <a:chOff x="2501221" y="1282826"/>
            <a:chExt cx="2002536" cy="2885138"/>
          </a:xfrm>
        </p:grpSpPr>
        <p:sp>
          <p:nvSpPr>
            <p:cNvPr id="23" name="Content Placeholder 5"/>
            <p:cNvSpPr txBox="1">
              <a:spLocks/>
            </p:cNvSpPr>
            <p:nvPr userDrawn="1"/>
          </p:nvSpPr>
          <p:spPr bwMode="auto">
            <a:xfrm>
              <a:off x="2501222" y="1286002"/>
              <a:ext cx="2002535" cy="2881962"/>
            </a:xfrm>
            <a:prstGeom prst="roundRect">
              <a:avLst>
                <a:gd name="adj" fmla="val 4868"/>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6" name="Round Same Side Corner Rectangle 35"/>
            <p:cNvSpPr/>
            <p:nvPr userDrawn="1"/>
          </p:nvSpPr>
          <p:spPr>
            <a:xfrm>
              <a:off x="2501221" y="1282826"/>
              <a:ext cx="2002536"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4632006" y="1282826"/>
            <a:ext cx="2002536" cy="2885138"/>
            <a:chOff x="4632006" y="1282826"/>
            <a:chExt cx="2002536" cy="2885138"/>
          </a:xfrm>
        </p:grpSpPr>
        <p:sp>
          <p:nvSpPr>
            <p:cNvPr id="22" name="Content Placeholder 5"/>
            <p:cNvSpPr txBox="1">
              <a:spLocks/>
            </p:cNvSpPr>
            <p:nvPr userDrawn="1"/>
          </p:nvSpPr>
          <p:spPr bwMode="auto">
            <a:xfrm>
              <a:off x="4632006" y="1287109"/>
              <a:ext cx="2002535" cy="2880855"/>
            </a:xfrm>
            <a:prstGeom prst="roundRect">
              <a:avLst>
                <a:gd name="adj" fmla="val 502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7" name="Round Same Side Corner Rectangle 36"/>
            <p:cNvSpPr/>
            <p:nvPr userDrawn="1"/>
          </p:nvSpPr>
          <p:spPr>
            <a:xfrm>
              <a:off x="4632006" y="1282826"/>
              <a:ext cx="2002536"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6771576" y="1282826"/>
            <a:ext cx="2002536" cy="2885137"/>
            <a:chOff x="6771576" y="1282826"/>
            <a:chExt cx="2002536" cy="2885137"/>
          </a:xfrm>
        </p:grpSpPr>
        <p:sp>
          <p:nvSpPr>
            <p:cNvPr id="21" name="Content Placeholder 5"/>
            <p:cNvSpPr txBox="1">
              <a:spLocks/>
            </p:cNvSpPr>
            <p:nvPr userDrawn="1"/>
          </p:nvSpPr>
          <p:spPr bwMode="auto">
            <a:xfrm>
              <a:off x="6771576" y="1287594"/>
              <a:ext cx="2002536" cy="2880369"/>
            </a:xfrm>
            <a:prstGeom prst="roundRect">
              <a:avLst>
                <a:gd name="adj" fmla="val 486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38" name="Round Same Side Corner Rectangle 37"/>
            <p:cNvSpPr/>
            <p:nvPr userDrawn="1"/>
          </p:nvSpPr>
          <p:spPr>
            <a:xfrm>
              <a:off x="6771576" y="1282826"/>
              <a:ext cx="2002536"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31" name="TextBox 30"/>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2400"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133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4" y="396875"/>
            <a:ext cx="8046720" cy="777240"/>
          </a:xfrm>
        </p:spPr>
        <p:txBody>
          <a:bodyPr/>
          <a:lstStyle/>
          <a:p>
            <a:r>
              <a:rPr lang="en-US" smtClean="0"/>
              <a:t>Click to edit Master title style</a:t>
            </a:r>
            <a:endParaRPr lang="en-US" dirty="0"/>
          </a:p>
        </p:txBody>
      </p:sp>
      <p:sp>
        <p:nvSpPr>
          <p:cNvPr id="19" name="Text Placeholder 2"/>
          <p:cNvSpPr>
            <a:spLocks noGrp="1"/>
          </p:cNvSpPr>
          <p:nvPr>
            <p:ph type="body" sz="quarter" idx="24"/>
          </p:nvPr>
        </p:nvSpPr>
        <p:spPr>
          <a:xfrm>
            <a:off x="505298" y="1540894"/>
            <a:ext cx="1716793" cy="2460211"/>
          </a:xfrm>
        </p:spPr>
        <p:txBody>
          <a:bodyPr/>
          <a:lstStyle>
            <a:lvl1pPr>
              <a:spcAft>
                <a:spcPts val="400"/>
              </a:spcAft>
              <a:defRPr sz="1800">
                <a:solidFill>
                  <a:schemeClr val="accent1"/>
                </a:solidFill>
              </a:defRPr>
            </a:lvl1pPr>
            <a:lvl2pPr>
              <a:spcAft>
                <a:spcPts val="400"/>
              </a:spcAft>
              <a:defRPr sz="1800"/>
            </a:lvl2pPr>
            <a:lvl3pPr>
              <a:spcAft>
                <a:spcPts val="400"/>
              </a:spcAft>
              <a:defRPr sz="1800"/>
            </a:lvl3pPr>
            <a:lvl4pPr>
              <a:spcAft>
                <a:spcPts val="400"/>
              </a:spcAft>
              <a:defRPr sz="1800"/>
            </a:lvl4pPr>
            <a:lvl5pPr>
              <a:spcAft>
                <a:spcPts val="4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ext Placeholder 2"/>
          <p:cNvSpPr>
            <a:spLocks noGrp="1"/>
          </p:cNvSpPr>
          <p:nvPr>
            <p:ph type="body" sz="quarter" idx="25"/>
          </p:nvPr>
        </p:nvSpPr>
        <p:spPr>
          <a:xfrm>
            <a:off x="2640917" y="1555646"/>
            <a:ext cx="1716793" cy="2460211"/>
          </a:xfrm>
        </p:spPr>
        <p:txBody>
          <a:bodyPr/>
          <a:lstStyle>
            <a:lvl1pPr>
              <a:spcAft>
                <a:spcPts val="400"/>
              </a:spcAft>
              <a:defRPr sz="1800">
                <a:solidFill>
                  <a:schemeClr val="accent5"/>
                </a:solidFill>
              </a:defRPr>
            </a:lvl1pPr>
            <a:lvl2pPr>
              <a:spcAft>
                <a:spcPts val="400"/>
              </a:spcAft>
              <a:defRPr sz="1800"/>
            </a:lvl2pPr>
            <a:lvl3pPr>
              <a:spcAft>
                <a:spcPts val="400"/>
              </a:spcAft>
              <a:defRPr sz="1800"/>
            </a:lvl3pPr>
            <a:lvl4pPr>
              <a:spcAft>
                <a:spcPts val="400"/>
              </a:spcAft>
              <a:defRPr sz="1800"/>
            </a:lvl4pPr>
            <a:lvl5pPr>
              <a:spcAft>
                <a:spcPts val="4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Text Placeholder 2"/>
          <p:cNvSpPr>
            <a:spLocks noGrp="1"/>
          </p:cNvSpPr>
          <p:nvPr>
            <p:ph type="body" sz="quarter" idx="26"/>
          </p:nvPr>
        </p:nvSpPr>
        <p:spPr>
          <a:xfrm>
            <a:off x="4777944" y="1535982"/>
            <a:ext cx="1716793" cy="2460211"/>
          </a:xfrm>
        </p:spPr>
        <p:txBody>
          <a:bodyPr/>
          <a:lstStyle>
            <a:lvl1pPr>
              <a:spcAft>
                <a:spcPts val="400"/>
              </a:spcAft>
              <a:defRPr sz="1800">
                <a:solidFill>
                  <a:schemeClr val="accent3"/>
                </a:solidFill>
              </a:defRPr>
            </a:lvl1pPr>
            <a:lvl2pPr>
              <a:spcAft>
                <a:spcPts val="400"/>
              </a:spcAft>
              <a:defRPr sz="1800"/>
            </a:lvl2pPr>
            <a:lvl3pPr>
              <a:spcAft>
                <a:spcPts val="400"/>
              </a:spcAft>
              <a:defRPr sz="1800"/>
            </a:lvl3pPr>
            <a:lvl4pPr>
              <a:spcAft>
                <a:spcPts val="400"/>
              </a:spcAft>
              <a:defRPr sz="1800"/>
            </a:lvl4pPr>
            <a:lvl5pPr>
              <a:spcAft>
                <a:spcPts val="4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sz="quarter" idx="27"/>
          </p:nvPr>
        </p:nvSpPr>
        <p:spPr>
          <a:xfrm>
            <a:off x="6913563" y="1550734"/>
            <a:ext cx="1716793" cy="2460211"/>
          </a:xfrm>
        </p:spPr>
        <p:txBody>
          <a:bodyPr/>
          <a:lstStyle>
            <a:lvl1pPr>
              <a:spcAft>
                <a:spcPts val="400"/>
              </a:spcAft>
              <a:defRPr sz="1800">
                <a:solidFill>
                  <a:srgbClr val="81017E"/>
                </a:solidFill>
              </a:defRPr>
            </a:lvl1pPr>
            <a:lvl2pPr>
              <a:spcAft>
                <a:spcPts val="400"/>
              </a:spcAft>
              <a:defRPr sz="1800"/>
            </a:lvl2pPr>
            <a:lvl3pPr>
              <a:spcAft>
                <a:spcPts val="400"/>
              </a:spcAft>
              <a:defRPr sz="1800"/>
            </a:lvl3pPr>
            <a:lvl4pPr>
              <a:spcAft>
                <a:spcPts val="400"/>
              </a:spcAft>
              <a:defRPr sz="1800"/>
            </a:lvl4pPr>
            <a:lvl5pPr>
              <a:spcAft>
                <a:spcPts val="4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0"/>
          </p:nvPr>
        </p:nvSpPr>
        <p:spPr>
          <a:xfrm>
            <a:off x="363538" y="4320269"/>
            <a:ext cx="2001837" cy="1628775"/>
          </a:xfrm>
          <a:prstGeom prst="roundRect">
            <a:avLst>
              <a:gd name="adj" fmla="val 6512"/>
            </a:avLst>
          </a:prstGeom>
          <a:solidFill>
            <a:schemeClr val="tx1"/>
          </a:solidFill>
        </p:spPr>
        <p:txBody>
          <a:bodyPr/>
          <a:lstStyle>
            <a:lvl1pPr>
              <a:defRPr sz="1400">
                <a:solidFill>
                  <a:schemeClr val="bg2"/>
                </a:solidFill>
              </a:defRPr>
            </a:lvl1pPr>
          </a:lstStyle>
          <a:p>
            <a:r>
              <a:rPr lang="en-US" dirty="0" smtClean="0"/>
              <a:t>Click icon to add picture</a:t>
            </a:r>
            <a:endParaRPr lang="en-US" dirty="0"/>
          </a:p>
        </p:txBody>
      </p:sp>
      <p:sp>
        <p:nvSpPr>
          <p:cNvPr id="20" name="Picture Placeholder 2"/>
          <p:cNvSpPr>
            <a:spLocks noGrp="1"/>
          </p:cNvSpPr>
          <p:nvPr>
            <p:ph type="pic" sz="quarter" idx="11"/>
          </p:nvPr>
        </p:nvSpPr>
        <p:spPr>
          <a:xfrm>
            <a:off x="2500609" y="4320269"/>
            <a:ext cx="2001837" cy="1628775"/>
          </a:xfrm>
          <a:prstGeom prst="roundRect">
            <a:avLst>
              <a:gd name="adj" fmla="val 6512"/>
            </a:avLst>
          </a:prstGeom>
          <a:solidFill>
            <a:schemeClr val="tx1"/>
          </a:solidFill>
        </p:spPr>
        <p:txBody>
          <a:bodyPr/>
          <a:lstStyle>
            <a:lvl1pPr>
              <a:defRPr sz="1400">
                <a:solidFill>
                  <a:schemeClr val="bg2"/>
                </a:solidFill>
              </a:defRPr>
            </a:lvl1pPr>
          </a:lstStyle>
          <a:p>
            <a:r>
              <a:rPr lang="en-US" dirty="0" smtClean="0"/>
              <a:t>Click icon to add picture</a:t>
            </a:r>
            <a:endParaRPr lang="en-US" dirty="0"/>
          </a:p>
        </p:txBody>
      </p:sp>
      <p:sp>
        <p:nvSpPr>
          <p:cNvPr id="24" name="Picture Placeholder 2"/>
          <p:cNvSpPr>
            <a:spLocks noGrp="1"/>
          </p:cNvSpPr>
          <p:nvPr>
            <p:ph type="pic" sz="quarter" idx="12"/>
          </p:nvPr>
        </p:nvSpPr>
        <p:spPr>
          <a:xfrm>
            <a:off x="4637680" y="4320269"/>
            <a:ext cx="2001837" cy="1628775"/>
          </a:xfrm>
          <a:prstGeom prst="roundRect">
            <a:avLst>
              <a:gd name="adj" fmla="val 6317"/>
            </a:avLst>
          </a:prstGeom>
          <a:solidFill>
            <a:schemeClr val="tx1"/>
          </a:solidFill>
        </p:spPr>
        <p:txBody>
          <a:bodyPr/>
          <a:lstStyle>
            <a:lvl1pPr>
              <a:defRPr sz="1400">
                <a:solidFill>
                  <a:schemeClr val="bg2"/>
                </a:solidFill>
              </a:defRPr>
            </a:lvl1pPr>
          </a:lstStyle>
          <a:p>
            <a:r>
              <a:rPr lang="en-US" dirty="0" smtClean="0"/>
              <a:t>Click icon to add picture</a:t>
            </a:r>
            <a:endParaRPr lang="en-US" dirty="0"/>
          </a:p>
        </p:txBody>
      </p:sp>
      <p:sp>
        <p:nvSpPr>
          <p:cNvPr id="26" name="Picture Placeholder 2"/>
          <p:cNvSpPr>
            <a:spLocks noGrp="1"/>
          </p:cNvSpPr>
          <p:nvPr>
            <p:ph type="pic" sz="quarter" idx="13"/>
          </p:nvPr>
        </p:nvSpPr>
        <p:spPr>
          <a:xfrm>
            <a:off x="6774751" y="4320269"/>
            <a:ext cx="2001837" cy="1628775"/>
          </a:xfrm>
          <a:prstGeom prst="roundRect">
            <a:avLst>
              <a:gd name="adj" fmla="val 6317"/>
            </a:avLst>
          </a:prstGeom>
          <a:solidFill>
            <a:schemeClr val="tx1"/>
          </a:solidFill>
        </p:spPr>
        <p:txBody>
          <a:bodyPr/>
          <a:lstStyle>
            <a:lvl1pPr>
              <a:defRPr sz="1400">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114008638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5 Columns 2 Segments">
    <p:spTree>
      <p:nvGrpSpPr>
        <p:cNvPr id="1" name=""/>
        <p:cNvGrpSpPr/>
        <p:nvPr/>
      </p:nvGrpSpPr>
      <p:grpSpPr>
        <a:xfrm>
          <a:off x="0" y="0"/>
          <a:ext cx="0" cy="0"/>
          <a:chOff x="0" y="0"/>
          <a:chExt cx="0" cy="0"/>
        </a:xfrm>
      </p:grpSpPr>
      <p:grpSp>
        <p:nvGrpSpPr>
          <p:cNvPr id="2" name="Group 1"/>
          <p:cNvGrpSpPr/>
          <p:nvPr userDrawn="1"/>
        </p:nvGrpSpPr>
        <p:grpSpPr>
          <a:xfrm>
            <a:off x="363539" y="1282826"/>
            <a:ext cx="1602241" cy="4662362"/>
            <a:chOff x="363539" y="1282826"/>
            <a:chExt cx="1602241" cy="4662362"/>
          </a:xfrm>
        </p:grpSpPr>
        <p:sp>
          <p:nvSpPr>
            <p:cNvPr id="24" name="Content Placeholder 5"/>
            <p:cNvSpPr txBox="1">
              <a:spLocks/>
            </p:cNvSpPr>
            <p:nvPr userDrawn="1"/>
          </p:nvSpPr>
          <p:spPr bwMode="auto">
            <a:xfrm>
              <a:off x="363540" y="1292351"/>
              <a:ext cx="1602240" cy="4652837"/>
            </a:xfrm>
            <a:prstGeom prst="roundRect">
              <a:avLst>
                <a:gd name="adj" fmla="val 598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2" name="Round Same Side Corner Rectangle 41"/>
            <p:cNvSpPr/>
            <p:nvPr userDrawn="1"/>
          </p:nvSpPr>
          <p:spPr>
            <a:xfrm>
              <a:off x="363539" y="1282826"/>
              <a:ext cx="160224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0" name="Straight Connector 49"/>
            <p:cNvCxnSpPr/>
            <p:nvPr userDrawn="1"/>
          </p:nvCxnSpPr>
          <p:spPr>
            <a:xfrm>
              <a:off x="363539" y="4114962"/>
              <a:ext cx="1602240"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userDrawn="1"/>
        </p:nvGrpSpPr>
        <p:grpSpPr>
          <a:xfrm>
            <a:off x="2066333" y="1282826"/>
            <a:ext cx="1602241" cy="4663949"/>
            <a:chOff x="2066333" y="1282826"/>
            <a:chExt cx="1602241" cy="4663949"/>
          </a:xfrm>
        </p:grpSpPr>
        <p:sp>
          <p:nvSpPr>
            <p:cNvPr id="23" name="Content Placeholder 5"/>
            <p:cNvSpPr txBox="1">
              <a:spLocks/>
            </p:cNvSpPr>
            <p:nvPr userDrawn="1"/>
          </p:nvSpPr>
          <p:spPr bwMode="auto">
            <a:xfrm>
              <a:off x="2066334" y="1282826"/>
              <a:ext cx="1602240" cy="4663949"/>
            </a:xfrm>
            <a:prstGeom prst="roundRect">
              <a:avLst>
                <a:gd name="adj" fmla="val 680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3" name="Round Same Side Corner Rectangle 42"/>
            <p:cNvSpPr/>
            <p:nvPr userDrawn="1"/>
          </p:nvSpPr>
          <p:spPr>
            <a:xfrm>
              <a:off x="2066333" y="1282826"/>
              <a:ext cx="160224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49" name="Straight Connector 48"/>
            <p:cNvCxnSpPr/>
            <p:nvPr userDrawn="1"/>
          </p:nvCxnSpPr>
          <p:spPr>
            <a:xfrm>
              <a:off x="2066333" y="4114962"/>
              <a:ext cx="1602240"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userDrawn="1"/>
        </p:nvGrpSpPr>
        <p:grpSpPr>
          <a:xfrm>
            <a:off x="3769127" y="1282826"/>
            <a:ext cx="1602241" cy="4663949"/>
            <a:chOff x="3769127" y="1282826"/>
            <a:chExt cx="1602241" cy="4663949"/>
          </a:xfrm>
        </p:grpSpPr>
        <p:sp>
          <p:nvSpPr>
            <p:cNvPr id="22" name="Content Placeholder 5"/>
            <p:cNvSpPr txBox="1">
              <a:spLocks/>
            </p:cNvSpPr>
            <p:nvPr userDrawn="1"/>
          </p:nvSpPr>
          <p:spPr bwMode="auto">
            <a:xfrm>
              <a:off x="3769128" y="1282826"/>
              <a:ext cx="1602240" cy="4663949"/>
            </a:xfrm>
            <a:prstGeom prst="roundRect">
              <a:avLst>
                <a:gd name="adj" fmla="val 706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4" name="Round Same Side Corner Rectangle 43"/>
            <p:cNvSpPr/>
            <p:nvPr userDrawn="1"/>
          </p:nvSpPr>
          <p:spPr>
            <a:xfrm>
              <a:off x="3769127" y="1282826"/>
              <a:ext cx="160224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1" name="Straight Connector 50"/>
            <p:cNvCxnSpPr/>
            <p:nvPr userDrawn="1"/>
          </p:nvCxnSpPr>
          <p:spPr>
            <a:xfrm>
              <a:off x="3769127" y="4114962"/>
              <a:ext cx="1602240"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userDrawn="1"/>
        </p:nvGrpSpPr>
        <p:grpSpPr>
          <a:xfrm>
            <a:off x="5471921" y="1282826"/>
            <a:ext cx="1602241" cy="4663949"/>
            <a:chOff x="5471921" y="1282826"/>
            <a:chExt cx="1602241" cy="4663949"/>
          </a:xfrm>
        </p:grpSpPr>
        <p:sp>
          <p:nvSpPr>
            <p:cNvPr id="21" name="Content Placeholder 5"/>
            <p:cNvSpPr txBox="1">
              <a:spLocks/>
            </p:cNvSpPr>
            <p:nvPr userDrawn="1"/>
          </p:nvSpPr>
          <p:spPr bwMode="auto">
            <a:xfrm>
              <a:off x="5471922" y="1283934"/>
              <a:ext cx="1602240" cy="4662841"/>
            </a:xfrm>
            <a:prstGeom prst="roundRect">
              <a:avLst>
                <a:gd name="adj" fmla="val 661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5" name="Round Same Side Corner Rectangle 44"/>
            <p:cNvSpPr/>
            <p:nvPr userDrawn="1"/>
          </p:nvSpPr>
          <p:spPr>
            <a:xfrm>
              <a:off x="5471921" y="1282826"/>
              <a:ext cx="1602240"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2" name="Straight Connector 51"/>
            <p:cNvCxnSpPr/>
            <p:nvPr userDrawn="1"/>
          </p:nvCxnSpPr>
          <p:spPr>
            <a:xfrm>
              <a:off x="5471921" y="4114962"/>
              <a:ext cx="1602240"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7162013" y="1286001"/>
            <a:ext cx="1602240" cy="4663949"/>
            <a:chOff x="7162013" y="1286001"/>
            <a:chExt cx="1602240" cy="4663949"/>
          </a:xfrm>
        </p:grpSpPr>
        <p:sp>
          <p:nvSpPr>
            <p:cNvPr id="25" name="Content Placeholder 5"/>
            <p:cNvSpPr txBox="1">
              <a:spLocks/>
            </p:cNvSpPr>
            <p:nvPr userDrawn="1"/>
          </p:nvSpPr>
          <p:spPr bwMode="auto">
            <a:xfrm>
              <a:off x="7162013" y="1287594"/>
              <a:ext cx="1602240" cy="4662356"/>
            </a:xfrm>
            <a:prstGeom prst="roundRect">
              <a:avLst>
                <a:gd name="adj" fmla="val 616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6" name="Round Same Side Corner Rectangle 45"/>
            <p:cNvSpPr/>
            <p:nvPr userDrawn="1"/>
          </p:nvSpPr>
          <p:spPr>
            <a:xfrm>
              <a:off x="7162013" y="1286001"/>
              <a:ext cx="1602240" cy="18288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53" name="Straight Connector 52"/>
            <p:cNvCxnSpPr/>
            <p:nvPr userDrawn="1"/>
          </p:nvCxnSpPr>
          <p:spPr>
            <a:xfrm>
              <a:off x="7162013" y="4118137"/>
              <a:ext cx="1602240" cy="0"/>
            </a:xfrm>
            <a:prstGeom prst="line">
              <a:avLst/>
            </a:prstGeom>
            <a:ln w="9525" cmpd="sng">
              <a:gradFill flip="none" rotWithShape="1">
                <a:gsLst>
                  <a:gs pos="0">
                    <a:srgbClr val="0C2577"/>
                  </a:gs>
                  <a:gs pos="100000">
                    <a:schemeClr val="accent5"/>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sp>
        <p:nvSpPr>
          <p:cNvPr id="34" name="TextBox 33"/>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65575"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5222"/>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userDrawn="1">
            <p:ph type="title"/>
          </p:nvPr>
        </p:nvSpPr>
        <p:spPr>
          <a:xfrm>
            <a:off x="548005" y="396875"/>
            <a:ext cx="8046720" cy="777240"/>
          </a:xfrm>
        </p:spPr>
        <p:txBody>
          <a:bodyPr/>
          <a:lstStyle/>
          <a:p>
            <a:r>
              <a:rPr lang="en-US" smtClean="0"/>
              <a:t>Click to edit Master title style</a:t>
            </a:r>
            <a:endParaRPr lang="en-US" dirty="0"/>
          </a:p>
        </p:txBody>
      </p:sp>
      <p:sp>
        <p:nvSpPr>
          <p:cNvPr id="31" name="Text Placeholder 2"/>
          <p:cNvSpPr>
            <a:spLocks noGrp="1"/>
          </p:cNvSpPr>
          <p:nvPr userDrawn="1">
            <p:ph type="body" sz="quarter" idx="24"/>
          </p:nvPr>
        </p:nvSpPr>
        <p:spPr>
          <a:xfrm>
            <a:off x="475802" y="1534278"/>
            <a:ext cx="1362831" cy="2522278"/>
          </a:xfrm>
        </p:spPr>
        <p:txBody>
          <a:bodyPr/>
          <a:lstStyle>
            <a:lvl1pPr>
              <a:spcAft>
                <a:spcPts val="600"/>
              </a:spcAft>
              <a:defRPr sz="1600" b="1" baseline="0">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0" name="Text Placeholder 2"/>
          <p:cNvSpPr>
            <a:spLocks noGrp="1"/>
          </p:cNvSpPr>
          <p:nvPr userDrawn="1">
            <p:ph type="body" sz="quarter" idx="34"/>
          </p:nvPr>
        </p:nvSpPr>
        <p:spPr>
          <a:xfrm>
            <a:off x="2191287" y="1534278"/>
            <a:ext cx="1362831" cy="2522278"/>
          </a:xfrm>
        </p:spPr>
        <p:txBody>
          <a:bodyPr/>
          <a:lstStyle>
            <a:lvl1pPr>
              <a:spcAft>
                <a:spcPts val="600"/>
              </a:spcAft>
              <a:defRPr sz="1600" b="1" baseline="0">
                <a:solidFill>
                  <a:schemeClr val="accent5"/>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2" name="Text Placeholder 2"/>
          <p:cNvSpPr>
            <a:spLocks noGrp="1"/>
          </p:cNvSpPr>
          <p:nvPr userDrawn="1">
            <p:ph type="body" sz="quarter" idx="35"/>
          </p:nvPr>
        </p:nvSpPr>
        <p:spPr>
          <a:xfrm>
            <a:off x="3893094" y="1534278"/>
            <a:ext cx="1362831" cy="2522278"/>
          </a:xfrm>
        </p:spPr>
        <p:txBody>
          <a:bodyPr/>
          <a:lstStyle>
            <a:lvl1pPr>
              <a:spcAft>
                <a:spcPts val="600"/>
              </a:spcAft>
              <a:defRPr sz="1600" b="1" baseline="0">
                <a:solidFill>
                  <a:schemeClr val="accent3"/>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8" name="Text Placeholder 2"/>
          <p:cNvSpPr>
            <a:spLocks noGrp="1"/>
          </p:cNvSpPr>
          <p:nvPr userDrawn="1">
            <p:ph type="body" sz="quarter" idx="36"/>
          </p:nvPr>
        </p:nvSpPr>
        <p:spPr>
          <a:xfrm>
            <a:off x="5593752" y="1534278"/>
            <a:ext cx="1362831" cy="2522278"/>
          </a:xfrm>
        </p:spPr>
        <p:txBody>
          <a:bodyPr/>
          <a:lstStyle>
            <a:lvl1pPr>
              <a:spcAft>
                <a:spcPts val="600"/>
              </a:spcAft>
              <a:defRPr sz="1600" b="1" baseline="0">
                <a:solidFill>
                  <a:srgbClr val="81017E"/>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4" name="Text Placeholder 2"/>
          <p:cNvSpPr>
            <a:spLocks noGrp="1"/>
          </p:cNvSpPr>
          <p:nvPr userDrawn="1">
            <p:ph type="body" sz="quarter" idx="37"/>
          </p:nvPr>
        </p:nvSpPr>
        <p:spPr>
          <a:xfrm>
            <a:off x="7286423" y="1534278"/>
            <a:ext cx="1362831" cy="2522278"/>
          </a:xfrm>
        </p:spPr>
        <p:txBody>
          <a:bodyPr/>
          <a:lstStyle>
            <a:lvl1pPr>
              <a:spcAft>
                <a:spcPts val="600"/>
              </a:spcAft>
              <a:defRPr sz="1600" b="1" baseline="0">
                <a:solidFill>
                  <a:srgbClr val="0C2577"/>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2"/>
          <p:cNvSpPr>
            <a:spLocks noGrp="1"/>
          </p:cNvSpPr>
          <p:nvPr userDrawn="1">
            <p:ph type="body" sz="quarter" idx="29" hasCustomPrompt="1"/>
          </p:nvPr>
        </p:nvSpPr>
        <p:spPr>
          <a:xfrm>
            <a:off x="480722" y="4245953"/>
            <a:ext cx="1362831" cy="1619607"/>
          </a:xfrm>
        </p:spPr>
        <p:txBody>
          <a:bodyPr/>
          <a:lstStyle>
            <a:lvl1pPr>
              <a:defRPr>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baseline="0"/>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userDrawn="1">
            <p:ph type="body" sz="quarter" idx="38" hasCustomPrompt="1"/>
          </p:nvPr>
        </p:nvSpPr>
        <p:spPr>
          <a:xfrm>
            <a:off x="2191287" y="4245953"/>
            <a:ext cx="1362831" cy="1619607"/>
          </a:xfrm>
        </p:spPr>
        <p:txBody>
          <a:bodyPr/>
          <a:lstStyle>
            <a:lvl1pPr>
              <a:defRPr>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baseline="0"/>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2"/>
          <p:cNvSpPr>
            <a:spLocks noGrp="1"/>
          </p:cNvSpPr>
          <p:nvPr userDrawn="1">
            <p:ph type="body" sz="quarter" idx="39" hasCustomPrompt="1"/>
          </p:nvPr>
        </p:nvSpPr>
        <p:spPr>
          <a:xfrm>
            <a:off x="3888878" y="4245953"/>
            <a:ext cx="1362831" cy="1619607"/>
          </a:xfrm>
        </p:spPr>
        <p:txBody>
          <a:bodyPr/>
          <a:lstStyle>
            <a:lvl1pPr>
              <a:defRPr>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baseline="0"/>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7" name="Text Placeholder 2"/>
          <p:cNvSpPr>
            <a:spLocks noGrp="1"/>
          </p:cNvSpPr>
          <p:nvPr userDrawn="1">
            <p:ph type="body" sz="quarter" idx="40" hasCustomPrompt="1"/>
          </p:nvPr>
        </p:nvSpPr>
        <p:spPr>
          <a:xfrm>
            <a:off x="5589536" y="4245953"/>
            <a:ext cx="1362831" cy="1619607"/>
          </a:xfrm>
        </p:spPr>
        <p:txBody>
          <a:bodyPr/>
          <a:lstStyle>
            <a:lvl1pPr>
              <a:defRPr>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baseline="0"/>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8" name="Text Placeholder 2"/>
          <p:cNvSpPr>
            <a:spLocks noGrp="1"/>
          </p:cNvSpPr>
          <p:nvPr userDrawn="1">
            <p:ph type="body" sz="quarter" idx="41" hasCustomPrompt="1"/>
          </p:nvPr>
        </p:nvSpPr>
        <p:spPr>
          <a:xfrm>
            <a:off x="7286423" y="4245953"/>
            <a:ext cx="1362831" cy="1619607"/>
          </a:xfrm>
        </p:spPr>
        <p:txBody>
          <a:bodyPr/>
          <a:lstStyle>
            <a:lvl1pPr>
              <a:defRPr>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baseline="0"/>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436004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5 Columns + Images">
    <p:spTree>
      <p:nvGrpSpPr>
        <p:cNvPr id="1" name=""/>
        <p:cNvGrpSpPr/>
        <p:nvPr/>
      </p:nvGrpSpPr>
      <p:grpSpPr>
        <a:xfrm>
          <a:off x="0" y="0"/>
          <a:ext cx="0" cy="0"/>
          <a:chOff x="0" y="0"/>
          <a:chExt cx="0" cy="0"/>
        </a:xfrm>
      </p:grpSpPr>
      <p:grpSp>
        <p:nvGrpSpPr>
          <p:cNvPr id="2" name="Group 1"/>
          <p:cNvGrpSpPr/>
          <p:nvPr userDrawn="1"/>
        </p:nvGrpSpPr>
        <p:grpSpPr>
          <a:xfrm>
            <a:off x="363539" y="1282826"/>
            <a:ext cx="1602241" cy="2881962"/>
            <a:chOff x="363539" y="1282826"/>
            <a:chExt cx="1602241" cy="2881962"/>
          </a:xfrm>
        </p:grpSpPr>
        <p:sp>
          <p:nvSpPr>
            <p:cNvPr id="25" name="Content Placeholder 5"/>
            <p:cNvSpPr txBox="1">
              <a:spLocks/>
            </p:cNvSpPr>
            <p:nvPr userDrawn="1"/>
          </p:nvSpPr>
          <p:spPr bwMode="auto">
            <a:xfrm>
              <a:off x="363540" y="1292351"/>
              <a:ext cx="1602240" cy="2872437"/>
            </a:xfrm>
            <a:prstGeom prst="roundRect">
              <a:avLst>
                <a:gd name="adj" fmla="val 665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2" name="Round Same Side Corner Rectangle 41"/>
            <p:cNvSpPr/>
            <p:nvPr userDrawn="1"/>
          </p:nvSpPr>
          <p:spPr>
            <a:xfrm>
              <a:off x="363539" y="1282826"/>
              <a:ext cx="160224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2066416" y="1282826"/>
            <a:ext cx="1602241" cy="2881963"/>
            <a:chOff x="2066416" y="1282826"/>
            <a:chExt cx="1602241" cy="2881963"/>
          </a:xfrm>
        </p:grpSpPr>
        <p:sp>
          <p:nvSpPr>
            <p:cNvPr id="24" name="Content Placeholder 5"/>
            <p:cNvSpPr txBox="1">
              <a:spLocks/>
            </p:cNvSpPr>
            <p:nvPr userDrawn="1"/>
          </p:nvSpPr>
          <p:spPr bwMode="auto">
            <a:xfrm>
              <a:off x="2066417" y="1282827"/>
              <a:ext cx="1602240" cy="2881962"/>
            </a:xfrm>
            <a:prstGeom prst="roundRect">
              <a:avLst>
                <a:gd name="adj" fmla="val 7048"/>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3" name="Round Same Side Corner Rectangle 42"/>
            <p:cNvSpPr/>
            <p:nvPr userDrawn="1"/>
          </p:nvSpPr>
          <p:spPr>
            <a:xfrm>
              <a:off x="2066416" y="1282826"/>
              <a:ext cx="160224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3769293" y="1282826"/>
            <a:ext cx="1602241" cy="2881963"/>
            <a:chOff x="3769293" y="1282826"/>
            <a:chExt cx="1602241" cy="2881963"/>
          </a:xfrm>
        </p:grpSpPr>
        <p:sp>
          <p:nvSpPr>
            <p:cNvPr id="23" name="Content Placeholder 5"/>
            <p:cNvSpPr txBox="1">
              <a:spLocks/>
            </p:cNvSpPr>
            <p:nvPr userDrawn="1"/>
          </p:nvSpPr>
          <p:spPr bwMode="auto">
            <a:xfrm>
              <a:off x="3769294" y="1282827"/>
              <a:ext cx="1602240" cy="2881962"/>
            </a:xfrm>
            <a:prstGeom prst="roundRect">
              <a:avLst>
                <a:gd name="adj" fmla="val 684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4" name="Round Same Side Corner Rectangle 43"/>
            <p:cNvSpPr/>
            <p:nvPr userDrawn="1"/>
          </p:nvSpPr>
          <p:spPr>
            <a:xfrm>
              <a:off x="3769293" y="1282826"/>
              <a:ext cx="160224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5472170" y="1282826"/>
            <a:ext cx="1602241" cy="2881963"/>
            <a:chOff x="5472170" y="1282826"/>
            <a:chExt cx="1602241" cy="2881963"/>
          </a:xfrm>
        </p:grpSpPr>
        <p:sp>
          <p:nvSpPr>
            <p:cNvPr id="22" name="Content Placeholder 5"/>
            <p:cNvSpPr txBox="1">
              <a:spLocks/>
            </p:cNvSpPr>
            <p:nvPr userDrawn="1"/>
          </p:nvSpPr>
          <p:spPr bwMode="auto">
            <a:xfrm>
              <a:off x="5472171" y="1283934"/>
              <a:ext cx="1602240" cy="2880855"/>
            </a:xfrm>
            <a:prstGeom prst="roundRect">
              <a:avLst>
                <a:gd name="adj" fmla="val 665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5" name="Round Same Side Corner Rectangle 44"/>
            <p:cNvSpPr/>
            <p:nvPr userDrawn="1"/>
          </p:nvSpPr>
          <p:spPr>
            <a:xfrm>
              <a:off x="5472170" y="1282826"/>
              <a:ext cx="1602240"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7160615" y="1282826"/>
            <a:ext cx="1602240" cy="2881962"/>
            <a:chOff x="7184572" y="1286001"/>
            <a:chExt cx="1602240" cy="2881962"/>
          </a:xfrm>
        </p:grpSpPr>
        <p:sp>
          <p:nvSpPr>
            <p:cNvPr id="21" name="Content Placeholder 5"/>
            <p:cNvSpPr txBox="1">
              <a:spLocks/>
            </p:cNvSpPr>
            <p:nvPr userDrawn="1"/>
          </p:nvSpPr>
          <p:spPr bwMode="auto">
            <a:xfrm>
              <a:off x="7184572" y="1287594"/>
              <a:ext cx="1602240" cy="2880369"/>
            </a:xfrm>
            <a:prstGeom prst="roundRect">
              <a:avLst>
                <a:gd name="adj" fmla="val 605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6" name="Round Same Side Corner Rectangle 45"/>
            <p:cNvSpPr/>
            <p:nvPr userDrawn="1"/>
          </p:nvSpPr>
          <p:spPr>
            <a:xfrm>
              <a:off x="7184572" y="1286001"/>
              <a:ext cx="1602240" cy="18288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8" name="TextBox 2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6794"/>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userDrawn="1">
            <p:ph type="title"/>
          </p:nvPr>
        </p:nvSpPr>
        <p:spPr>
          <a:xfrm>
            <a:off x="548005" y="396875"/>
            <a:ext cx="8046720" cy="777240"/>
          </a:xfrm>
        </p:spPr>
        <p:txBody>
          <a:bodyPr/>
          <a:lstStyle/>
          <a:p>
            <a:r>
              <a:rPr lang="en-US" smtClean="0"/>
              <a:t>Click to edit Master title style</a:t>
            </a:r>
            <a:endParaRPr lang="en-US" dirty="0"/>
          </a:p>
        </p:txBody>
      </p:sp>
      <p:sp>
        <p:nvSpPr>
          <p:cNvPr id="40" name="Text Placeholder 2"/>
          <p:cNvSpPr>
            <a:spLocks noGrp="1"/>
          </p:cNvSpPr>
          <p:nvPr userDrawn="1">
            <p:ph type="body" sz="quarter" idx="24"/>
          </p:nvPr>
        </p:nvSpPr>
        <p:spPr>
          <a:xfrm>
            <a:off x="475802" y="1534278"/>
            <a:ext cx="1362831" cy="2522278"/>
          </a:xfrm>
        </p:spPr>
        <p:txBody>
          <a:bodyPr/>
          <a:lstStyle>
            <a:lvl1pPr>
              <a:spcAft>
                <a:spcPts val="600"/>
              </a:spcAft>
              <a:defRPr sz="1600" b="1" baseline="0">
                <a:solidFill>
                  <a:schemeClr val="accent1"/>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7" name="Text Placeholder 2"/>
          <p:cNvSpPr>
            <a:spLocks noGrp="1"/>
          </p:cNvSpPr>
          <p:nvPr userDrawn="1">
            <p:ph type="body" sz="quarter" idx="34"/>
          </p:nvPr>
        </p:nvSpPr>
        <p:spPr>
          <a:xfrm>
            <a:off x="2189743" y="1534278"/>
            <a:ext cx="1362831" cy="2522278"/>
          </a:xfrm>
        </p:spPr>
        <p:txBody>
          <a:bodyPr/>
          <a:lstStyle>
            <a:lvl1pPr>
              <a:spcAft>
                <a:spcPts val="600"/>
              </a:spcAft>
              <a:defRPr sz="1600" b="1" baseline="0">
                <a:solidFill>
                  <a:schemeClr val="accent5"/>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8" name="Text Placeholder 2"/>
          <p:cNvSpPr>
            <a:spLocks noGrp="1"/>
          </p:cNvSpPr>
          <p:nvPr userDrawn="1">
            <p:ph type="body" sz="quarter" idx="39"/>
          </p:nvPr>
        </p:nvSpPr>
        <p:spPr>
          <a:xfrm>
            <a:off x="3893094" y="1534278"/>
            <a:ext cx="1362831" cy="2522278"/>
          </a:xfrm>
        </p:spPr>
        <p:txBody>
          <a:bodyPr/>
          <a:lstStyle>
            <a:lvl1pPr>
              <a:spcAft>
                <a:spcPts val="600"/>
              </a:spcAft>
              <a:defRPr sz="1600" b="1" baseline="0">
                <a:solidFill>
                  <a:schemeClr val="accent3"/>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Text Placeholder 2"/>
          <p:cNvSpPr>
            <a:spLocks noGrp="1"/>
          </p:cNvSpPr>
          <p:nvPr userDrawn="1">
            <p:ph type="body" sz="quarter" idx="40"/>
          </p:nvPr>
        </p:nvSpPr>
        <p:spPr>
          <a:xfrm>
            <a:off x="5594524" y="1534278"/>
            <a:ext cx="1362831" cy="2522278"/>
          </a:xfrm>
        </p:spPr>
        <p:txBody>
          <a:bodyPr/>
          <a:lstStyle>
            <a:lvl1pPr>
              <a:spcAft>
                <a:spcPts val="600"/>
              </a:spcAft>
              <a:defRPr sz="1600" b="1" baseline="0">
                <a:solidFill>
                  <a:srgbClr val="81017E"/>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0" name="Text Placeholder 2"/>
          <p:cNvSpPr>
            <a:spLocks noGrp="1"/>
          </p:cNvSpPr>
          <p:nvPr userDrawn="1">
            <p:ph type="body" sz="quarter" idx="41"/>
          </p:nvPr>
        </p:nvSpPr>
        <p:spPr>
          <a:xfrm>
            <a:off x="7288739" y="1534278"/>
            <a:ext cx="1362831" cy="2522278"/>
          </a:xfrm>
        </p:spPr>
        <p:txBody>
          <a:bodyPr/>
          <a:lstStyle>
            <a:lvl1pPr>
              <a:spcAft>
                <a:spcPts val="600"/>
              </a:spcAft>
              <a:defRPr sz="1600" b="1" baseline="0">
                <a:solidFill>
                  <a:srgbClr val="0C2577"/>
                </a:solidFill>
              </a:defRPr>
            </a:lvl1pPr>
            <a:lvl2pPr>
              <a:spcAft>
                <a:spcPts val="400"/>
              </a:spcAft>
              <a:defRPr sz="1600" baseline="0"/>
            </a:lvl2pPr>
            <a:lvl3pPr marL="137160" indent="-137160">
              <a:spcAft>
                <a:spcPts val="400"/>
              </a:spcAft>
              <a:defRPr sz="1600" baseline="0"/>
            </a:lvl3pPr>
            <a:lvl4pPr marL="274320" indent="-137160">
              <a:spcAft>
                <a:spcPts val="400"/>
              </a:spcAft>
              <a:defRPr sz="1600" baseline="0"/>
            </a:lvl4pPr>
            <a:lvl5pPr marL="411480" indent="-137160">
              <a:spcAft>
                <a:spcPts val="400"/>
              </a:spcAft>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6" name="Picture Placeholder 3"/>
          <p:cNvSpPr>
            <a:spLocks noGrp="1"/>
          </p:cNvSpPr>
          <p:nvPr userDrawn="1">
            <p:ph type="pic" sz="quarter" idx="21"/>
          </p:nvPr>
        </p:nvSpPr>
        <p:spPr>
          <a:xfrm>
            <a:off x="360363" y="4249917"/>
            <a:ext cx="1602240" cy="1696858"/>
          </a:xfrm>
          <a:prstGeom prst="roundRect">
            <a:avLst>
              <a:gd name="adj" fmla="val 6850"/>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29" name="Picture Placeholder 3"/>
          <p:cNvSpPr>
            <a:spLocks noGrp="1"/>
          </p:cNvSpPr>
          <p:nvPr userDrawn="1">
            <p:ph type="pic" sz="quarter" idx="42"/>
          </p:nvPr>
        </p:nvSpPr>
        <p:spPr>
          <a:xfrm>
            <a:off x="2063463" y="4249917"/>
            <a:ext cx="1602240" cy="1696858"/>
          </a:xfrm>
          <a:prstGeom prst="roundRect">
            <a:avLst>
              <a:gd name="adj" fmla="val 7048"/>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30" name="Picture Placeholder 3"/>
          <p:cNvSpPr>
            <a:spLocks noGrp="1"/>
          </p:cNvSpPr>
          <p:nvPr userDrawn="1">
            <p:ph type="pic" sz="quarter" idx="43"/>
          </p:nvPr>
        </p:nvSpPr>
        <p:spPr>
          <a:xfrm>
            <a:off x="3766563" y="4249917"/>
            <a:ext cx="1602240" cy="1696858"/>
          </a:xfrm>
          <a:prstGeom prst="roundRect">
            <a:avLst>
              <a:gd name="adj" fmla="val 6850"/>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32" name="Picture Placeholder 3"/>
          <p:cNvSpPr>
            <a:spLocks noGrp="1"/>
          </p:cNvSpPr>
          <p:nvPr userDrawn="1">
            <p:ph type="pic" sz="quarter" idx="44"/>
          </p:nvPr>
        </p:nvSpPr>
        <p:spPr>
          <a:xfrm>
            <a:off x="5469662" y="4249917"/>
            <a:ext cx="1602240" cy="1696858"/>
          </a:xfrm>
          <a:prstGeom prst="roundRect">
            <a:avLst>
              <a:gd name="adj" fmla="val 7444"/>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33" name="Picture Placeholder 3"/>
          <p:cNvSpPr>
            <a:spLocks noGrp="1"/>
          </p:cNvSpPr>
          <p:nvPr userDrawn="1">
            <p:ph type="pic" sz="quarter" idx="45"/>
          </p:nvPr>
        </p:nvSpPr>
        <p:spPr>
          <a:xfrm>
            <a:off x="7160615" y="4249917"/>
            <a:ext cx="1602240" cy="1696858"/>
          </a:xfrm>
          <a:prstGeom prst="roundRect">
            <a:avLst>
              <a:gd name="adj" fmla="val 6652"/>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7449538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1 Orang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7009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50" y="6346809"/>
            <a:ext cx="187325" cy="2540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p:nvPr>
        </p:nvSpPr>
        <p:spPr>
          <a:xfrm>
            <a:off x="549275" y="1163013"/>
            <a:ext cx="5480627" cy="984442"/>
          </a:xfrm>
        </p:spPr>
        <p:txBody>
          <a:bodyPr/>
          <a:lstStyle>
            <a:lvl1pPr>
              <a:lnSpc>
                <a:spcPct val="100000"/>
              </a:lnSpc>
              <a:spcAft>
                <a:spcPts val="800"/>
              </a:spcAft>
              <a:defRPr sz="3000">
                <a:solidFill>
                  <a:schemeClr val="accent1"/>
                </a:solidFill>
                <a:latin typeface="+mj-lt"/>
              </a:defRPr>
            </a:lvl1pPr>
          </a:lstStyle>
          <a:p>
            <a:r>
              <a:rPr lang="en-US" smtClean="0"/>
              <a:t>Click to edit Master title style</a:t>
            </a:r>
            <a:endParaRPr lang="en-US" dirty="0"/>
          </a:p>
        </p:txBody>
      </p:sp>
      <p:sp>
        <p:nvSpPr>
          <p:cNvPr id="9" name="Text Placeholder 8"/>
          <p:cNvSpPr>
            <a:spLocks noGrp="1"/>
          </p:cNvSpPr>
          <p:nvPr>
            <p:ph type="body" sz="quarter" idx="11"/>
          </p:nvPr>
        </p:nvSpPr>
        <p:spPr>
          <a:xfrm>
            <a:off x="549275" y="2156904"/>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36036439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Green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91003575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1 Blu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 y="0"/>
            <a:ext cx="9143997" cy="6857998"/>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83111"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9" name="Picture 8"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p:nvPr>
        </p:nvSpPr>
        <p:spPr>
          <a:xfrm>
            <a:off x="549275" y="1163013"/>
            <a:ext cx="5480627" cy="984442"/>
          </a:xfrm>
        </p:spPr>
        <p:txBody>
          <a:bodyPr/>
          <a:lstStyle>
            <a:lvl1pPr>
              <a:lnSpc>
                <a:spcPct val="100000"/>
              </a:lnSpc>
              <a:spcAft>
                <a:spcPts val="800"/>
              </a:spcAft>
              <a:defRPr sz="3000">
                <a:solidFill>
                  <a:schemeClr val="accent5"/>
                </a:solidFill>
                <a:latin typeface="+mj-lt"/>
              </a:defRPr>
            </a:lvl1pPr>
          </a:lstStyle>
          <a:p>
            <a:r>
              <a:rPr lang="en-US" smtClean="0"/>
              <a:t>Click to edit Master title style</a:t>
            </a:r>
            <a:endParaRPr lang="en-US" dirty="0"/>
          </a:p>
        </p:txBody>
      </p:sp>
      <p:sp>
        <p:nvSpPr>
          <p:cNvPr id="11" name="Text Placeholder 8"/>
          <p:cNvSpPr>
            <a:spLocks noGrp="1"/>
          </p:cNvSpPr>
          <p:nvPr>
            <p:ph type="body" sz="quarter" idx="11"/>
          </p:nvPr>
        </p:nvSpPr>
        <p:spPr>
          <a:xfrm>
            <a:off x="549275" y="2154641"/>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176364722"/>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1 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7"/>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7009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10" name="Picture 9"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2" name="Title 1"/>
          <p:cNvSpPr>
            <a:spLocks noGrp="1"/>
          </p:cNvSpPr>
          <p:nvPr>
            <p:ph type="title"/>
          </p:nvPr>
        </p:nvSpPr>
        <p:spPr>
          <a:xfrm>
            <a:off x="549275" y="1163013"/>
            <a:ext cx="5480627" cy="984442"/>
          </a:xfrm>
        </p:spPr>
        <p:txBody>
          <a:bodyPr/>
          <a:lstStyle>
            <a:lvl1pPr>
              <a:lnSpc>
                <a:spcPct val="100000"/>
              </a:lnSpc>
              <a:spcAft>
                <a:spcPts val="800"/>
              </a:spcAft>
              <a:defRPr sz="3000">
                <a:solidFill>
                  <a:schemeClr val="accent3"/>
                </a:solidFill>
                <a:latin typeface="+mj-lt"/>
              </a:defRPr>
            </a:lvl1pPr>
          </a:lstStyle>
          <a:p>
            <a:r>
              <a:rPr lang="en-US" smtClean="0"/>
              <a:t>Click to edit Master title style</a:t>
            </a:r>
            <a:endParaRPr lang="en-US" dirty="0"/>
          </a:p>
        </p:txBody>
      </p:sp>
      <p:sp>
        <p:nvSpPr>
          <p:cNvPr id="11" name="Text Placeholder 8"/>
          <p:cNvSpPr>
            <a:spLocks noGrp="1"/>
          </p:cNvSpPr>
          <p:nvPr>
            <p:ph type="body" sz="quarter" idx="11"/>
          </p:nvPr>
        </p:nvSpPr>
        <p:spPr>
          <a:xfrm>
            <a:off x="549275" y="2156904"/>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4029944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1 Purp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5" cy="6857997"/>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90134"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50" y="6346809"/>
            <a:ext cx="187325"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9" name="Picture 8"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p:nvPr>
        </p:nvSpPr>
        <p:spPr>
          <a:xfrm>
            <a:off x="549275" y="1163013"/>
            <a:ext cx="5480627" cy="984442"/>
          </a:xfrm>
        </p:spPr>
        <p:txBody>
          <a:bodyPr/>
          <a:lstStyle>
            <a:lvl1pPr>
              <a:lnSpc>
                <a:spcPct val="100000"/>
              </a:lnSpc>
              <a:spcAft>
                <a:spcPts val="800"/>
              </a:spcAft>
              <a:defRPr sz="3000">
                <a:solidFill>
                  <a:srgbClr val="81017E"/>
                </a:solidFill>
                <a:latin typeface="+mj-lt"/>
              </a:defRPr>
            </a:lvl1pPr>
          </a:lstStyle>
          <a:p>
            <a:r>
              <a:rPr lang="en-US" smtClean="0"/>
              <a:t>Click to edit Master title style</a:t>
            </a:r>
            <a:endParaRPr lang="en-US" dirty="0"/>
          </a:p>
        </p:txBody>
      </p:sp>
      <p:sp>
        <p:nvSpPr>
          <p:cNvPr id="11" name="Text Placeholder 8"/>
          <p:cNvSpPr>
            <a:spLocks noGrp="1"/>
          </p:cNvSpPr>
          <p:nvPr>
            <p:ph type="body" sz="quarter" idx="11"/>
          </p:nvPr>
        </p:nvSpPr>
        <p:spPr>
          <a:xfrm>
            <a:off x="549275" y="2156528"/>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342110356"/>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2 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85779"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49" y="6346826"/>
            <a:ext cx="187325" cy="241300"/>
          </a:xfrm>
          <a:prstGeom prst="rect">
            <a:avLst/>
          </a:prstGeom>
        </p:spPr>
        <p:txBody>
          <a:bodyPr/>
          <a:lstStyle>
            <a:lvl1pPr>
              <a:defRPr sz="800" b="1">
                <a:solidFill>
                  <a:schemeClr val="bg1"/>
                </a:solidFill>
              </a:defRPr>
            </a:lvl1pPr>
          </a:lstStyle>
          <a:p>
            <a:pPr algn="l">
              <a:defRPr/>
            </a:pPr>
            <a:fld id="{8074B6C9-7640-0346-9181-9D7622A30249}" type="slidenum">
              <a:rPr lang="en-US" smtClean="0">
                <a:solidFill>
                  <a:srgbClr val="FFFFFF"/>
                </a:solidFill>
              </a:rPr>
              <a:pPr algn="l">
                <a:defRPr/>
              </a:pPr>
              <a:t>‹#›</a:t>
            </a:fld>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hasCustomPrompt="1"/>
          </p:nvPr>
        </p:nvSpPr>
        <p:spPr>
          <a:xfrm>
            <a:off x="549275" y="1164503"/>
            <a:ext cx="5929471" cy="984442"/>
          </a:xfrm>
        </p:spPr>
        <p:txBody>
          <a:bodyPr/>
          <a:lstStyle>
            <a:lvl1pPr>
              <a:lnSpc>
                <a:spcPct val="100000"/>
              </a:lnSpc>
              <a:spcAft>
                <a:spcPts val="800"/>
              </a:spcAft>
              <a:defRPr sz="3000">
                <a:solidFill>
                  <a:schemeClr val="accent1"/>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157699"/>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22697109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2 Blu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8"/>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54462"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50" y="6346825"/>
            <a:ext cx="187326" cy="244476"/>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9" name="Picture 8"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hasCustomPrompt="1"/>
          </p:nvPr>
        </p:nvSpPr>
        <p:spPr>
          <a:xfrm>
            <a:off x="549275" y="1164503"/>
            <a:ext cx="5929471" cy="984442"/>
          </a:xfrm>
        </p:spPr>
        <p:txBody>
          <a:bodyPr/>
          <a:lstStyle>
            <a:lvl1pPr>
              <a:lnSpc>
                <a:spcPct val="100000"/>
              </a:lnSpc>
              <a:spcAft>
                <a:spcPts val="800"/>
              </a:spcAft>
              <a:defRPr sz="3000">
                <a:solidFill>
                  <a:schemeClr val="accent5"/>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157424"/>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3235134875"/>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2 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7"/>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89754"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50" y="6350000"/>
            <a:ext cx="187326" cy="247650"/>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hasCustomPrompt="1"/>
          </p:nvPr>
        </p:nvSpPr>
        <p:spPr>
          <a:xfrm>
            <a:off x="549275" y="1164503"/>
            <a:ext cx="5929471" cy="984442"/>
          </a:xfrm>
        </p:spPr>
        <p:txBody>
          <a:bodyPr/>
          <a:lstStyle>
            <a:lvl1pPr>
              <a:lnSpc>
                <a:spcPct val="100000"/>
              </a:lnSpc>
              <a:spcAft>
                <a:spcPts val="800"/>
              </a:spcAft>
              <a:defRPr sz="3000">
                <a:solidFill>
                  <a:schemeClr val="accent3"/>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157660"/>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940039005"/>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 2 Purp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5" cy="6857996"/>
          </a:xfrm>
          <a:prstGeom prst="rect">
            <a:avLst/>
          </a:prstGeom>
        </p:spPr>
      </p:pic>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55403"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49" y="6346794"/>
            <a:ext cx="187325" cy="244506"/>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pic>
        <p:nvPicPr>
          <p:cNvPr id="9" name="Picture 8"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1" name="Title 1"/>
          <p:cNvSpPr>
            <a:spLocks noGrp="1"/>
          </p:cNvSpPr>
          <p:nvPr>
            <p:ph type="title" hasCustomPrompt="1"/>
          </p:nvPr>
        </p:nvSpPr>
        <p:spPr>
          <a:xfrm>
            <a:off x="549275" y="1164503"/>
            <a:ext cx="5929471" cy="984442"/>
          </a:xfrm>
        </p:spPr>
        <p:txBody>
          <a:bodyPr/>
          <a:lstStyle>
            <a:lvl1pPr>
              <a:lnSpc>
                <a:spcPct val="100000"/>
              </a:lnSpc>
              <a:spcAft>
                <a:spcPts val="800"/>
              </a:spcAft>
              <a:defRPr sz="3000">
                <a:solidFill>
                  <a:srgbClr val="81017E"/>
                </a:solidFill>
                <a:latin typeface="+mj-lt"/>
              </a:defRPr>
            </a:lvl1pPr>
          </a:lstStyle>
          <a:p>
            <a:r>
              <a:rPr lang="en-US" dirty="0" smtClean="0"/>
              <a:t>Click to edit Master title style</a:t>
            </a:r>
            <a:endParaRPr lang="en-US" dirty="0"/>
          </a:p>
        </p:txBody>
      </p:sp>
      <p:sp>
        <p:nvSpPr>
          <p:cNvPr id="10" name="Text Placeholder 8"/>
          <p:cNvSpPr>
            <a:spLocks noGrp="1"/>
          </p:cNvSpPr>
          <p:nvPr>
            <p:ph type="body" sz="quarter" idx="11"/>
          </p:nvPr>
        </p:nvSpPr>
        <p:spPr>
          <a:xfrm>
            <a:off x="549275" y="2159432"/>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530805256"/>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3 Orange">
    <p:spTree>
      <p:nvGrpSpPr>
        <p:cNvPr id="1" name=""/>
        <p:cNvGrpSpPr/>
        <p:nvPr/>
      </p:nvGrpSpPr>
      <p:grpSpPr>
        <a:xfrm>
          <a:off x="0" y="0"/>
          <a:ext cx="0" cy="0"/>
          <a:chOff x="0" y="0"/>
          <a:chExt cx="0" cy="0"/>
        </a:xfrm>
      </p:grpSpPr>
      <p:sp>
        <p:nvSpPr>
          <p:cNvPr id="10" name="Rounded Rectangle 9"/>
          <p:cNvSpPr/>
          <p:nvPr userDrawn="1"/>
        </p:nvSpPr>
        <p:spPr>
          <a:xfrm>
            <a:off x="228601" y="225425"/>
            <a:ext cx="6249310" cy="6400800"/>
          </a:xfrm>
          <a:prstGeom prst="roundRect">
            <a:avLst>
              <a:gd name="adj" fmla="val 1855"/>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5444379" cy="2281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49" y="6346825"/>
            <a:ext cx="187325" cy="244475"/>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pic>
        <p:nvPicPr>
          <p:cNvPr id="15" name="Picture 14"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6" name="Title 1"/>
          <p:cNvSpPr>
            <a:spLocks noGrp="1"/>
          </p:cNvSpPr>
          <p:nvPr>
            <p:ph type="title" hasCustomPrompt="1"/>
          </p:nvPr>
        </p:nvSpPr>
        <p:spPr>
          <a:xfrm>
            <a:off x="549275" y="1860769"/>
            <a:ext cx="5482609" cy="984442"/>
          </a:xfrm>
        </p:spPr>
        <p:txBody>
          <a:bodyPr/>
          <a:lstStyle>
            <a:lvl1pPr>
              <a:lnSpc>
                <a:spcPct val="100000"/>
              </a:lnSpc>
              <a:spcAft>
                <a:spcPts val="800"/>
              </a:spcAft>
              <a:defRPr sz="3000">
                <a:solidFill>
                  <a:schemeClr val="accent1"/>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860748"/>
            <a:ext cx="4734335" cy="63318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2706489242"/>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3 Blue">
    <p:spTree>
      <p:nvGrpSpPr>
        <p:cNvPr id="1" name=""/>
        <p:cNvGrpSpPr/>
        <p:nvPr/>
      </p:nvGrpSpPr>
      <p:grpSpPr>
        <a:xfrm>
          <a:off x="0" y="0"/>
          <a:ext cx="0" cy="0"/>
          <a:chOff x="0" y="0"/>
          <a:chExt cx="0" cy="0"/>
        </a:xfrm>
      </p:grpSpPr>
      <p:sp>
        <p:nvSpPr>
          <p:cNvPr id="10" name="Rounded Rectangle 9"/>
          <p:cNvSpPr/>
          <p:nvPr userDrawn="1"/>
        </p:nvSpPr>
        <p:spPr>
          <a:xfrm>
            <a:off x="228601" y="225425"/>
            <a:ext cx="6249310" cy="6400800"/>
          </a:xfrm>
          <a:prstGeom prst="roundRect">
            <a:avLst>
              <a:gd name="adj" fmla="val 185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5448158" cy="224977"/>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50" y="6346825"/>
            <a:ext cx="187326" cy="247650"/>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pic>
        <p:nvPicPr>
          <p:cNvPr id="12" name="Picture 11"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6" name="Title 1"/>
          <p:cNvSpPr>
            <a:spLocks noGrp="1"/>
          </p:cNvSpPr>
          <p:nvPr>
            <p:ph type="title" hasCustomPrompt="1"/>
          </p:nvPr>
        </p:nvSpPr>
        <p:spPr>
          <a:xfrm>
            <a:off x="549275" y="1860769"/>
            <a:ext cx="5482609" cy="984442"/>
          </a:xfrm>
        </p:spPr>
        <p:txBody>
          <a:bodyPr/>
          <a:lstStyle>
            <a:lvl1pPr>
              <a:lnSpc>
                <a:spcPct val="100000"/>
              </a:lnSpc>
              <a:spcAft>
                <a:spcPts val="800"/>
              </a:spcAft>
              <a:defRPr sz="3000">
                <a:solidFill>
                  <a:schemeClr val="accent5"/>
                </a:solidFill>
                <a:latin typeface="+mj-lt"/>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860748"/>
            <a:ext cx="4734335" cy="63318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3385680740"/>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3 Green">
    <p:spTree>
      <p:nvGrpSpPr>
        <p:cNvPr id="1" name=""/>
        <p:cNvGrpSpPr/>
        <p:nvPr/>
      </p:nvGrpSpPr>
      <p:grpSpPr>
        <a:xfrm>
          <a:off x="0" y="0"/>
          <a:ext cx="0" cy="0"/>
          <a:chOff x="0" y="0"/>
          <a:chExt cx="0" cy="0"/>
        </a:xfrm>
      </p:grpSpPr>
      <p:sp>
        <p:nvSpPr>
          <p:cNvPr id="10" name="Rounded Rectangle 9"/>
          <p:cNvSpPr/>
          <p:nvPr userDrawn="1"/>
        </p:nvSpPr>
        <p:spPr>
          <a:xfrm>
            <a:off x="228600" y="228600"/>
            <a:ext cx="6249310" cy="6400800"/>
          </a:xfrm>
          <a:prstGeom prst="roundRect">
            <a:avLst>
              <a:gd name="adj" fmla="val 190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5469562" cy="2281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50" y="6346824"/>
            <a:ext cx="187326" cy="247651"/>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pic>
        <p:nvPicPr>
          <p:cNvPr id="15" name="Picture 14"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6" name="Title 1"/>
          <p:cNvSpPr>
            <a:spLocks noGrp="1"/>
          </p:cNvSpPr>
          <p:nvPr>
            <p:ph type="title" hasCustomPrompt="1"/>
          </p:nvPr>
        </p:nvSpPr>
        <p:spPr>
          <a:xfrm>
            <a:off x="549275" y="1860769"/>
            <a:ext cx="5482609" cy="984442"/>
          </a:xfrm>
        </p:spPr>
        <p:txBody>
          <a:bodyPr/>
          <a:lstStyle>
            <a:lvl1pPr>
              <a:lnSpc>
                <a:spcPct val="100000"/>
              </a:lnSpc>
              <a:spcAft>
                <a:spcPts val="800"/>
              </a:spcAft>
              <a:defRPr sz="3000">
                <a:solidFill>
                  <a:schemeClr val="accent3"/>
                </a:solidFill>
                <a:latin typeface="+mj-lt"/>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862102"/>
            <a:ext cx="4734335" cy="63318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5925114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urp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5" cy="685799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400264477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3 Purple">
    <p:spTree>
      <p:nvGrpSpPr>
        <p:cNvPr id="1" name=""/>
        <p:cNvGrpSpPr/>
        <p:nvPr/>
      </p:nvGrpSpPr>
      <p:grpSpPr>
        <a:xfrm>
          <a:off x="0" y="0"/>
          <a:ext cx="0" cy="0"/>
          <a:chOff x="0" y="0"/>
          <a:chExt cx="0" cy="0"/>
        </a:xfrm>
      </p:grpSpPr>
      <p:sp>
        <p:nvSpPr>
          <p:cNvPr id="10" name="Rounded Rectangle 9"/>
          <p:cNvSpPr/>
          <p:nvPr userDrawn="1"/>
        </p:nvSpPr>
        <p:spPr>
          <a:xfrm>
            <a:off x="228601" y="225425"/>
            <a:ext cx="6249310" cy="6400800"/>
          </a:xfrm>
          <a:prstGeom prst="roundRect">
            <a:avLst>
              <a:gd name="adj" fmla="val 190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5455292" cy="23450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50" y="6346825"/>
            <a:ext cx="187326" cy="241300"/>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pic>
        <p:nvPicPr>
          <p:cNvPr id="15" name="Picture 14"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6" name="Title 1"/>
          <p:cNvSpPr>
            <a:spLocks noGrp="1"/>
          </p:cNvSpPr>
          <p:nvPr>
            <p:ph type="title" hasCustomPrompt="1"/>
          </p:nvPr>
        </p:nvSpPr>
        <p:spPr>
          <a:xfrm>
            <a:off x="549275" y="1860769"/>
            <a:ext cx="5482609" cy="984442"/>
          </a:xfrm>
        </p:spPr>
        <p:txBody>
          <a:bodyPr/>
          <a:lstStyle>
            <a:lvl1pPr>
              <a:lnSpc>
                <a:spcPct val="100000"/>
              </a:lnSpc>
              <a:spcAft>
                <a:spcPts val="800"/>
              </a:spcAft>
              <a:defRPr sz="3000">
                <a:solidFill>
                  <a:srgbClr val="81017E"/>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862103"/>
            <a:ext cx="4734335" cy="63318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428743754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3 Dark Blue">
    <p:spTree>
      <p:nvGrpSpPr>
        <p:cNvPr id="1" name=""/>
        <p:cNvGrpSpPr/>
        <p:nvPr/>
      </p:nvGrpSpPr>
      <p:grpSpPr>
        <a:xfrm>
          <a:off x="0" y="0"/>
          <a:ext cx="0" cy="0"/>
          <a:chOff x="0" y="0"/>
          <a:chExt cx="0" cy="0"/>
        </a:xfrm>
      </p:grpSpPr>
      <p:sp>
        <p:nvSpPr>
          <p:cNvPr id="10" name="Rounded Rectangle 9"/>
          <p:cNvSpPr/>
          <p:nvPr userDrawn="1"/>
        </p:nvSpPr>
        <p:spPr>
          <a:xfrm>
            <a:off x="228601" y="225425"/>
            <a:ext cx="6249310" cy="6400800"/>
          </a:xfrm>
          <a:prstGeom prst="roundRect">
            <a:avLst>
              <a:gd name="adj" fmla="val 195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5448158" cy="2281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50" y="6346809"/>
            <a:ext cx="187325" cy="241331"/>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pic>
        <p:nvPicPr>
          <p:cNvPr id="15" name="Picture 14"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6" name="Title 1"/>
          <p:cNvSpPr>
            <a:spLocks noGrp="1"/>
          </p:cNvSpPr>
          <p:nvPr>
            <p:ph type="title" hasCustomPrompt="1"/>
          </p:nvPr>
        </p:nvSpPr>
        <p:spPr>
          <a:xfrm>
            <a:off x="549275" y="1860769"/>
            <a:ext cx="5482609" cy="984442"/>
          </a:xfrm>
        </p:spPr>
        <p:txBody>
          <a:bodyPr/>
          <a:lstStyle>
            <a:lvl1pPr>
              <a:lnSpc>
                <a:spcPct val="100000"/>
              </a:lnSpc>
              <a:spcAft>
                <a:spcPts val="800"/>
              </a:spcAft>
              <a:defRPr sz="3000">
                <a:solidFill>
                  <a:srgbClr val="0C2577"/>
                </a:solidFill>
                <a:latin typeface="+mj-lt"/>
              </a:defRPr>
            </a:lvl1pPr>
          </a:lstStyle>
          <a:p>
            <a:r>
              <a:rPr lang="en-US" dirty="0" smtClean="0"/>
              <a:t>Click to edit Master title style</a:t>
            </a:r>
            <a:endParaRPr lang="en-US" dirty="0"/>
          </a:p>
        </p:txBody>
      </p:sp>
      <p:sp>
        <p:nvSpPr>
          <p:cNvPr id="11" name="Text Placeholder 8"/>
          <p:cNvSpPr>
            <a:spLocks noGrp="1"/>
          </p:cNvSpPr>
          <p:nvPr>
            <p:ph type="body" sz="quarter" idx="11"/>
          </p:nvPr>
        </p:nvSpPr>
        <p:spPr>
          <a:xfrm>
            <a:off x="549275" y="2862177"/>
            <a:ext cx="4734335" cy="63318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85103365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Step 1 Orange">
    <p:spTree>
      <p:nvGrpSpPr>
        <p:cNvPr id="1" name=""/>
        <p:cNvGrpSpPr/>
        <p:nvPr/>
      </p:nvGrpSpPr>
      <p:grpSpPr>
        <a:xfrm>
          <a:off x="0" y="0"/>
          <a:ext cx="0" cy="0"/>
          <a:chOff x="0" y="0"/>
          <a:chExt cx="0" cy="0"/>
        </a:xfrm>
      </p:grpSpPr>
      <p:sp>
        <p:nvSpPr>
          <p:cNvPr id="9" name="Round Same Side Corner Rectangle 8"/>
          <p:cNvSpPr/>
          <p:nvPr userDrawn="1"/>
        </p:nvSpPr>
        <p:spPr>
          <a:xfrm rot="10800000">
            <a:off x="228599" y="1652408"/>
            <a:ext cx="8688605" cy="4218900"/>
          </a:xfrm>
          <a:prstGeom prst="round2SameRect">
            <a:avLst>
              <a:gd name="adj1" fmla="val 2649"/>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 name="Round Same Side Corner Rectangle 5"/>
          <p:cNvSpPr/>
          <p:nvPr userDrawn="1"/>
        </p:nvSpPr>
        <p:spPr>
          <a:xfrm>
            <a:off x="228599" y="245814"/>
            <a:ext cx="8688605" cy="1406594"/>
          </a:xfrm>
          <a:prstGeom prst="round2SameRect">
            <a:avLst>
              <a:gd name="adj1" fmla="val 7370"/>
              <a:gd name="adj2" fmla="val 0"/>
            </a:avLst>
          </a:prstGeom>
          <a:gradFill>
            <a:gsLst>
              <a:gs pos="2100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TextBox 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915988" y="6455664"/>
            <a:ext cx="397033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4" name="Slide Number Placeholder 7"/>
          <p:cNvSpPr>
            <a:spLocks noGrp="1"/>
          </p:cNvSpPr>
          <p:nvPr>
            <p:ph type="sldNum" sz="quarter" idx="4"/>
          </p:nvPr>
        </p:nvSpPr>
        <p:spPr>
          <a:xfrm>
            <a:off x="361950" y="6349969"/>
            <a:ext cx="184150"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sp>
        <p:nvSpPr>
          <p:cNvPr id="2" name="Title 1"/>
          <p:cNvSpPr>
            <a:spLocks noGrp="1"/>
          </p:cNvSpPr>
          <p:nvPr>
            <p:ph type="title" hasCustomPrompt="1"/>
          </p:nvPr>
        </p:nvSpPr>
        <p:spPr>
          <a:xfrm>
            <a:off x="549275" y="258634"/>
            <a:ext cx="988455" cy="1319341"/>
          </a:xfrm>
        </p:spPr>
        <p:txBody>
          <a:bodyPr/>
          <a:lstStyle>
            <a:lvl1pPr>
              <a:lnSpc>
                <a:spcPct val="100000"/>
              </a:lnSpc>
              <a:defRPr sz="8000">
                <a:solidFill>
                  <a:schemeClr val="bg1"/>
                </a:solidFill>
              </a:defRPr>
            </a:lvl1pPr>
          </a:lstStyle>
          <a:p>
            <a:r>
              <a:rPr lang="en-US" dirty="0" smtClean="0"/>
              <a:t>1</a:t>
            </a:r>
            <a:endParaRPr lang="en-US" dirty="0"/>
          </a:p>
        </p:txBody>
      </p:sp>
      <p:sp>
        <p:nvSpPr>
          <p:cNvPr id="3" name="Text Placeholder 2"/>
          <p:cNvSpPr>
            <a:spLocks noGrp="1"/>
          </p:cNvSpPr>
          <p:nvPr>
            <p:ph type="body" sz="quarter" idx="10"/>
          </p:nvPr>
        </p:nvSpPr>
        <p:spPr>
          <a:xfrm>
            <a:off x="549275" y="1941534"/>
            <a:ext cx="7791450" cy="3929775"/>
          </a:xfrm>
        </p:spPr>
        <p:txBody>
          <a:bodyPr/>
          <a:lstStyle>
            <a:lvl1pPr>
              <a:defRPr sz="3000">
                <a:solidFill>
                  <a:schemeClr val="accent1"/>
                </a:solidFill>
              </a:defRPr>
            </a:lvl1pPr>
            <a:lvl2pPr>
              <a:defRPr sz="1800"/>
            </a:lvl2pPr>
            <a:lvl3pPr>
              <a:defRPr sz="18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288165"/>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Step 2 Blue">
    <p:spTree>
      <p:nvGrpSpPr>
        <p:cNvPr id="1" name=""/>
        <p:cNvGrpSpPr/>
        <p:nvPr/>
      </p:nvGrpSpPr>
      <p:grpSpPr>
        <a:xfrm>
          <a:off x="0" y="0"/>
          <a:ext cx="0" cy="0"/>
          <a:chOff x="0" y="0"/>
          <a:chExt cx="0" cy="0"/>
        </a:xfrm>
      </p:grpSpPr>
      <p:sp>
        <p:nvSpPr>
          <p:cNvPr id="9" name="Round Same Side Corner Rectangle 8"/>
          <p:cNvSpPr/>
          <p:nvPr userDrawn="1"/>
        </p:nvSpPr>
        <p:spPr>
          <a:xfrm rot="10800000">
            <a:off x="228591" y="1652408"/>
            <a:ext cx="8688605" cy="4218900"/>
          </a:xfrm>
          <a:prstGeom prst="round2SameRect">
            <a:avLst>
              <a:gd name="adj1" fmla="val 2649"/>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2" name="TextBox 1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6" name="Footer Placeholder 6"/>
          <p:cNvSpPr>
            <a:spLocks noGrp="1"/>
          </p:cNvSpPr>
          <p:nvPr>
            <p:ph type="ftr" sz="quarter" idx="3"/>
          </p:nvPr>
        </p:nvSpPr>
        <p:spPr>
          <a:xfrm>
            <a:off x="915988" y="6455664"/>
            <a:ext cx="397033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7" name="Slide Number Placeholder 7"/>
          <p:cNvSpPr>
            <a:spLocks noGrp="1"/>
          </p:cNvSpPr>
          <p:nvPr>
            <p:ph type="sldNum" sz="quarter" idx="4"/>
          </p:nvPr>
        </p:nvSpPr>
        <p:spPr>
          <a:xfrm>
            <a:off x="361950" y="6349969"/>
            <a:ext cx="184150"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sp>
        <p:nvSpPr>
          <p:cNvPr id="18" name="Title 1"/>
          <p:cNvSpPr>
            <a:spLocks noGrp="1"/>
          </p:cNvSpPr>
          <p:nvPr>
            <p:ph type="title" hasCustomPrompt="1"/>
          </p:nvPr>
        </p:nvSpPr>
        <p:spPr>
          <a:xfrm>
            <a:off x="549275" y="258634"/>
            <a:ext cx="988455" cy="1319341"/>
          </a:xfrm>
        </p:spPr>
        <p:txBody>
          <a:bodyPr/>
          <a:lstStyle>
            <a:lvl1pPr>
              <a:lnSpc>
                <a:spcPct val="100000"/>
              </a:lnSpc>
              <a:defRPr sz="8000">
                <a:solidFill>
                  <a:schemeClr val="bg1"/>
                </a:solidFill>
              </a:defRPr>
            </a:lvl1pPr>
          </a:lstStyle>
          <a:p>
            <a:r>
              <a:rPr lang="en-US" dirty="0" smtClean="0"/>
              <a:t>2</a:t>
            </a:r>
            <a:endParaRPr lang="en-US" dirty="0"/>
          </a:p>
        </p:txBody>
      </p:sp>
      <p:sp>
        <p:nvSpPr>
          <p:cNvPr id="11" name="Text Placeholder 2"/>
          <p:cNvSpPr>
            <a:spLocks noGrp="1"/>
          </p:cNvSpPr>
          <p:nvPr>
            <p:ph type="body" sz="quarter" idx="10"/>
          </p:nvPr>
        </p:nvSpPr>
        <p:spPr>
          <a:xfrm>
            <a:off x="549275" y="1941534"/>
            <a:ext cx="7791450" cy="3929775"/>
          </a:xfrm>
        </p:spPr>
        <p:txBody>
          <a:bodyPr/>
          <a:lstStyle>
            <a:lvl1pPr>
              <a:defRPr sz="3000">
                <a:solidFill>
                  <a:schemeClr val="accent5"/>
                </a:solidFill>
              </a:defRPr>
            </a:lvl1pPr>
            <a:lvl2pPr>
              <a:defRPr sz="1800"/>
            </a:lvl2pPr>
            <a:lvl3pPr>
              <a:defRPr sz="18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9636987"/>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Step 3 Green">
    <p:spTree>
      <p:nvGrpSpPr>
        <p:cNvPr id="1" name=""/>
        <p:cNvGrpSpPr/>
        <p:nvPr/>
      </p:nvGrpSpPr>
      <p:grpSpPr>
        <a:xfrm>
          <a:off x="0" y="0"/>
          <a:ext cx="0" cy="0"/>
          <a:chOff x="0" y="0"/>
          <a:chExt cx="0" cy="0"/>
        </a:xfrm>
      </p:grpSpPr>
      <p:sp>
        <p:nvSpPr>
          <p:cNvPr id="9" name="Round Same Side Corner Rectangle 8"/>
          <p:cNvSpPr/>
          <p:nvPr userDrawn="1"/>
        </p:nvSpPr>
        <p:spPr>
          <a:xfrm rot="10800000">
            <a:off x="228591" y="1652408"/>
            <a:ext cx="8688605" cy="4218900"/>
          </a:xfrm>
          <a:prstGeom prst="round2SameRect">
            <a:avLst>
              <a:gd name="adj1" fmla="val 2649"/>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2" name="TextBox 1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6" name="Footer Placeholder 6"/>
          <p:cNvSpPr>
            <a:spLocks noGrp="1"/>
          </p:cNvSpPr>
          <p:nvPr>
            <p:ph type="ftr" sz="quarter" idx="3"/>
          </p:nvPr>
        </p:nvSpPr>
        <p:spPr>
          <a:xfrm>
            <a:off x="915988" y="6455664"/>
            <a:ext cx="397033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7" name="Slide Number Placeholder 7"/>
          <p:cNvSpPr>
            <a:spLocks noGrp="1"/>
          </p:cNvSpPr>
          <p:nvPr>
            <p:ph type="sldNum" sz="quarter" idx="4"/>
          </p:nvPr>
        </p:nvSpPr>
        <p:spPr>
          <a:xfrm>
            <a:off x="361950" y="6349969"/>
            <a:ext cx="184150"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sp>
        <p:nvSpPr>
          <p:cNvPr id="18" name="Title 1"/>
          <p:cNvSpPr>
            <a:spLocks noGrp="1"/>
          </p:cNvSpPr>
          <p:nvPr>
            <p:ph type="title" hasCustomPrompt="1"/>
          </p:nvPr>
        </p:nvSpPr>
        <p:spPr>
          <a:xfrm>
            <a:off x="549275" y="258634"/>
            <a:ext cx="988455" cy="1319341"/>
          </a:xfrm>
        </p:spPr>
        <p:txBody>
          <a:bodyPr/>
          <a:lstStyle>
            <a:lvl1pPr>
              <a:lnSpc>
                <a:spcPct val="100000"/>
              </a:lnSpc>
              <a:defRPr sz="8000">
                <a:solidFill>
                  <a:schemeClr val="bg1"/>
                </a:solidFill>
              </a:defRPr>
            </a:lvl1pPr>
          </a:lstStyle>
          <a:p>
            <a:r>
              <a:rPr lang="en-US" dirty="0" smtClean="0"/>
              <a:t>3</a:t>
            </a:r>
            <a:endParaRPr lang="en-US" dirty="0"/>
          </a:p>
        </p:txBody>
      </p:sp>
      <p:sp>
        <p:nvSpPr>
          <p:cNvPr id="11" name="Text Placeholder 2"/>
          <p:cNvSpPr>
            <a:spLocks noGrp="1"/>
          </p:cNvSpPr>
          <p:nvPr>
            <p:ph type="body" sz="quarter" idx="10"/>
          </p:nvPr>
        </p:nvSpPr>
        <p:spPr>
          <a:xfrm>
            <a:off x="549275" y="1941534"/>
            <a:ext cx="7791450" cy="3929775"/>
          </a:xfrm>
        </p:spPr>
        <p:txBody>
          <a:bodyPr/>
          <a:lstStyle>
            <a:lvl1pPr>
              <a:defRPr sz="3000">
                <a:solidFill>
                  <a:schemeClr val="accent3"/>
                </a:solidFill>
              </a:defRPr>
            </a:lvl1pPr>
            <a:lvl2pPr>
              <a:defRPr sz="1800"/>
            </a:lvl2pPr>
            <a:lvl3pPr>
              <a:defRPr sz="18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185201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Step 4 Purple">
    <p:spTree>
      <p:nvGrpSpPr>
        <p:cNvPr id="1" name=""/>
        <p:cNvGrpSpPr/>
        <p:nvPr/>
      </p:nvGrpSpPr>
      <p:grpSpPr>
        <a:xfrm>
          <a:off x="0" y="0"/>
          <a:ext cx="0" cy="0"/>
          <a:chOff x="0" y="0"/>
          <a:chExt cx="0" cy="0"/>
        </a:xfrm>
      </p:grpSpPr>
      <p:sp>
        <p:nvSpPr>
          <p:cNvPr id="9" name="Round Same Side Corner Rectangle 8"/>
          <p:cNvSpPr/>
          <p:nvPr userDrawn="1"/>
        </p:nvSpPr>
        <p:spPr>
          <a:xfrm rot="10800000">
            <a:off x="228591" y="1652408"/>
            <a:ext cx="8688605" cy="4218900"/>
          </a:xfrm>
          <a:prstGeom prst="round2SameRect">
            <a:avLst>
              <a:gd name="adj1" fmla="val 2649"/>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2" name="TextBox 1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6" name="Footer Placeholder 6"/>
          <p:cNvSpPr>
            <a:spLocks noGrp="1"/>
          </p:cNvSpPr>
          <p:nvPr>
            <p:ph type="ftr" sz="quarter" idx="3"/>
          </p:nvPr>
        </p:nvSpPr>
        <p:spPr>
          <a:xfrm>
            <a:off x="915988" y="6455664"/>
            <a:ext cx="397033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7" name="Slide Number Placeholder 7"/>
          <p:cNvSpPr>
            <a:spLocks noGrp="1"/>
          </p:cNvSpPr>
          <p:nvPr>
            <p:ph type="sldNum" sz="quarter" idx="4"/>
          </p:nvPr>
        </p:nvSpPr>
        <p:spPr>
          <a:xfrm>
            <a:off x="361950" y="6349969"/>
            <a:ext cx="184150"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sp>
        <p:nvSpPr>
          <p:cNvPr id="18" name="Title 1"/>
          <p:cNvSpPr>
            <a:spLocks noGrp="1"/>
          </p:cNvSpPr>
          <p:nvPr>
            <p:ph type="title" hasCustomPrompt="1"/>
          </p:nvPr>
        </p:nvSpPr>
        <p:spPr>
          <a:xfrm>
            <a:off x="549275" y="258634"/>
            <a:ext cx="988455" cy="1319341"/>
          </a:xfrm>
        </p:spPr>
        <p:txBody>
          <a:bodyPr/>
          <a:lstStyle>
            <a:lvl1pPr>
              <a:lnSpc>
                <a:spcPct val="100000"/>
              </a:lnSpc>
              <a:defRPr sz="8000">
                <a:solidFill>
                  <a:schemeClr val="bg1"/>
                </a:solidFill>
              </a:defRPr>
            </a:lvl1pPr>
          </a:lstStyle>
          <a:p>
            <a:r>
              <a:rPr lang="en-US" dirty="0" smtClean="0"/>
              <a:t>4</a:t>
            </a:r>
            <a:endParaRPr lang="en-US" dirty="0"/>
          </a:p>
        </p:txBody>
      </p:sp>
      <p:sp>
        <p:nvSpPr>
          <p:cNvPr id="11" name="Text Placeholder 2"/>
          <p:cNvSpPr>
            <a:spLocks noGrp="1"/>
          </p:cNvSpPr>
          <p:nvPr>
            <p:ph type="body" sz="quarter" idx="10"/>
          </p:nvPr>
        </p:nvSpPr>
        <p:spPr>
          <a:xfrm>
            <a:off x="549275" y="1941534"/>
            <a:ext cx="7791450" cy="3929775"/>
          </a:xfrm>
        </p:spPr>
        <p:txBody>
          <a:bodyPr/>
          <a:lstStyle>
            <a:lvl1pPr>
              <a:defRPr sz="3000">
                <a:solidFill>
                  <a:srgbClr val="81017E"/>
                </a:solidFill>
              </a:defRPr>
            </a:lvl1pPr>
            <a:lvl2pPr>
              <a:defRPr sz="1800"/>
            </a:lvl2pPr>
            <a:lvl3pPr>
              <a:defRPr sz="18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10091807"/>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vider Step 5 Dark Blue">
    <p:spTree>
      <p:nvGrpSpPr>
        <p:cNvPr id="1" name=""/>
        <p:cNvGrpSpPr/>
        <p:nvPr/>
      </p:nvGrpSpPr>
      <p:grpSpPr>
        <a:xfrm>
          <a:off x="0" y="0"/>
          <a:ext cx="0" cy="0"/>
          <a:chOff x="0" y="0"/>
          <a:chExt cx="0" cy="0"/>
        </a:xfrm>
      </p:grpSpPr>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Round Same Side Corner Rectangle 8"/>
          <p:cNvSpPr/>
          <p:nvPr userDrawn="1"/>
        </p:nvSpPr>
        <p:spPr>
          <a:xfrm rot="10800000">
            <a:off x="228591" y="1652408"/>
            <a:ext cx="8688605" cy="4218900"/>
          </a:xfrm>
          <a:prstGeom prst="round2SameRect">
            <a:avLst>
              <a:gd name="adj1" fmla="val 2724"/>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2" name="TextBox 1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6" name="Footer Placeholder 6"/>
          <p:cNvSpPr>
            <a:spLocks noGrp="1"/>
          </p:cNvSpPr>
          <p:nvPr>
            <p:ph type="ftr" sz="quarter" idx="3"/>
          </p:nvPr>
        </p:nvSpPr>
        <p:spPr>
          <a:xfrm>
            <a:off x="915988" y="6455664"/>
            <a:ext cx="3970337"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sp>
        <p:nvSpPr>
          <p:cNvPr id="17" name="Slide Number Placeholder 7"/>
          <p:cNvSpPr>
            <a:spLocks noGrp="1"/>
          </p:cNvSpPr>
          <p:nvPr>
            <p:ph type="sldNum" sz="quarter" idx="4"/>
          </p:nvPr>
        </p:nvSpPr>
        <p:spPr>
          <a:xfrm>
            <a:off x="361950" y="6349969"/>
            <a:ext cx="184150" cy="241331"/>
          </a:xfrm>
          <a:prstGeom prst="rect">
            <a:avLst/>
          </a:prstGeom>
        </p:spPr>
        <p:txBody>
          <a:bodyPr/>
          <a:lstStyle>
            <a:lvl1pPr algn="l">
              <a:defRPr sz="800" b="1">
                <a:solidFill>
                  <a:schemeClr val="bg1"/>
                </a:solidFill>
              </a:defRPr>
            </a:lvl1pPr>
          </a:lstStyle>
          <a:p>
            <a:pPr>
              <a:defRPr/>
            </a:pPr>
            <a:fld id="{8074B6C9-7640-0346-9181-9D7622A30249}" type="slidenum">
              <a:rPr lang="en-US" smtClean="0">
                <a:solidFill>
                  <a:srgbClr val="FFFFFF"/>
                </a:solidFill>
              </a:rPr>
              <a:pPr>
                <a:defRPr/>
              </a:pPr>
              <a:t>‹#›</a:t>
            </a:fld>
            <a:endParaRPr lang="en-US" dirty="0">
              <a:solidFill>
                <a:srgbClr val="FFFFFF"/>
              </a:solidFill>
            </a:endParaRPr>
          </a:p>
        </p:txBody>
      </p:sp>
      <p:sp>
        <p:nvSpPr>
          <p:cNvPr id="18" name="Title 1"/>
          <p:cNvSpPr>
            <a:spLocks noGrp="1"/>
          </p:cNvSpPr>
          <p:nvPr>
            <p:ph type="title" hasCustomPrompt="1"/>
          </p:nvPr>
        </p:nvSpPr>
        <p:spPr>
          <a:xfrm>
            <a:off x="549275" y="258634"/>
            <a:ext cx="988455" cy="1319341"/>
          </a:xfrm>
        </p:spPr>
        <p:txBody>
          <a:bodyPr/>
          <a:lstStyle>
            <a:lvl1pPr>
              <a:lnSpc>
                <a:spcPct val="100000"/>
              </a:lnSpc>
              <a:defRPr sz="8000">
                <a:solidFill>
                  <a:schemeClr val="bg1"/>
                </a:solidFill>
              </a:defRPr>
            </a:lvl1pPr>
          </a:lstStyle>
          <a:p>
            <a:r>
              <a:rPr lang="en-US" dirty="0" smtClean="0"/>
              <a:t>5</a:t>
            </a:r>
            <a:endParaRPr lang="en-US" dirty="0"/>
          </a:p>
        </p:txBody>
      </p:sp>
      <p:sp>
        <p:nvSpPr>
          <p:cNvPr id="11" name="Text Placeholder 2"/>
          <p:cNvSpPr>
            <a:spLocks noGrp="1"/>
          </p:cNvSpPr>
          <p:nvPr>
            <p:ph type="body" sz="quarter" idx="10"/>
          </p:nvPr>
        </p:nvSpPr>
        <p:spPr>
          <a:xfrm>
            <a:off x="549275" y="1941534"/>
            <a:ext cx="7791450" cy="3929775"/>
          </a:xfrm>
        </p:spPr>
        <p:txBody>
          <a:bodyPr/>
          <a:lstStyle>
            <a:lvl1pPr>
              <a:defRPr sz="3000">
                <a:solidFill>
                  <a:srgbClr val="0C2577"/>
                </a:solidFill>
              </a:defRPr>
            </a:lvl1pPr>
            <a:lvl2pPr>
              <a:defRPr sz="1800"/>
            </a:lvl2pPr>
            <a:lvl3pPr>
              <a:defRPr sz="18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8709905"/>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Orange">
    <p:spTree>
      <p:nvGrpSpPr>
        <p:cNvPr id="1" name=""/>
        <p:cNvGrpSpPr/>
        <p:nvPr/>
      </p:nvGrpSpPr>
      <p:grpSpPr>
        <a:xfrm>
          <a:off x="0" y="0"/>
          <a:ext cx="0" cy="0"/>
          <a:chOff x="0" y="0"/>
          <a:chExt cx="0" cy="0"/>
        </a:xfrm>
      </p:grpSpPr>
      <p:sp>
        <p:nvSpPr>
          <p:cNvPr id="9" name="Rounded Rectangle 8"/>
          <p:cNvSpPr/>
          <p:nvPr userDrawn="1"/>
        </p:nvSpPr>
        <p:spPr>
          <a:xfrm>
            <a:off x="361950" y="1281113"/>
            <a:ext cx="8410575" cy="3938925"/>
          </a:xfrm>
          <a:prstGeom prst="roundRect">
            <a:avLst>
              <a:gd name="adj" fmla="val 2721"/>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8" name="TextBox 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5185"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50000"/>
            <a:ext cx="187325" cy="24447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5" name="Title 4"/>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10" name="Text Placeholder 2"/>
          <p:cNvSpPr>
            <a:spLocks noGrp="1"/>
          </p:cNvSpPr>
          <p:nvPr>
            <p:ph type="body" sz="quarter" idx="10"/>
          </p:nvPr>
        </p:nvSpPr>
        <p:spPr>
          <a:xfrm>
            <a:off x="1094394" y="1811338"/>
            <a:ext cx="6951662" cy="2879725"/>
          </a:xfrm>
        </p:spPr>
        <p:txBody>
          <a:bodyPr/>
          <a:lstStyle>
            <a:lvl1pPr>
              <a:defRPr sz="3000">
                <a:solidFill>
                  <a:schemeClr val="accent1"/>
                </a:solidFill>
              </a:defRPr>
            </a:lvl1pPr>
            <a:lvl2pPr marL="230188" indent="-230188">
              <a:defRPr i="1">
                <a:solidFill>
                  <a:schemeClr val="accent1"/>
                </a:solidFill>
              </a:defRPr>
            </a:lvl2pPr>
            <a:lvl3pPr>
              <a:defRPr sz="1800">
                <a:solidFill>
                  <a:schemeClr val="accent1"/>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49450600"/>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9" name="Rounded Rectangle 8"/>
          <p:cNvSpPr/>
          <p:nvPr userDrawn="1"/>
        </p:nvSpPr>
        <p:spPr>
          <a:xfrm>
            <a:off x="361948" y="1281113"/>
            <a:ext cx="8410577" cy="3941064"/>
          </a:xfrm>
          <a:prstGeom prst="roundRect">
            <a:avLst>
              <a:gd name="adj" fmla="val 28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8" name="TextBox 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25"/>
            <a:ext cx="187325" cy="24447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 name="Title 3"/>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10" name="Text Placeholder 2"/>
          <p:cNvSpPr>
            <a:spLocks noGrp="1"/>
          </p:cNvSpPr>
          <p:nvPr>
            <p:ph type="body" sz="quarter" idx="10"/>
          </p:nvPr>
        </p:nvSpPr>
        <p:spPr>
          <a:xfrm>
            <a:off x="1094394" y="1811338"/>
            <a:ext cx="6951662" cy="2879725"/>
          </a:xfrm>
        </p:spPr>
        <p:txBody>
          <a:bodyPr/>
          <a:lstStyle>
            <a:lvl1pPr>
              <a:defRPr sz="3000">
                <a:solidFill>
                  <a:schemeClr val="accent5"/>
                </a:solidFill>
              </a:defRPr>
            </a:lvl1pPr>
            <a:lvl2pPr marL="230188" indent="-230188">
              <a:defRPr i="1">
                <a:solidFill>
                  <a:schemeClr val="accent5"/>
                </a:solidFill>
              </a:defRPr>
            </a:lvl2pPr>
            <a:lvl3pPr>
              <a:defRPr sz="1800">
                <a:solidFill>
                  <a:schemeClr val="accent5"/>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1743084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 name="Rounded Rectangle 8"/>
          <p:cNvSpPr/>
          <p:nvPr userDrawn="1"/>
        </p:nvSpPr>
        <p:spPr>
          <a:xfrm>
            <a:off x="361950" y="1281113"/>
            <a:ext cx="8410576" cy="3941064"/>
          </a:xfrm>
          <a:prstGeom prst="roundRect">
            <a:avLst>
              <a:gd name="adj" fmla="val 304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8" name="TextBox 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08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24"/>
            <a:ext cx="187325" cy="24130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 name="Title 3"/>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11" name="Text Placeholder 2"/>
          <p:cNvSpPr>
            <a:spLocks noGrp="1"/>
          </p:cNvSpPr>
          <p:nvPr>
            <p:ph type="body" sz="quarter" idx="10"/>
          </p:nvPr>
        </p:nvSpPr>
        <p:spPr>
          <a:xfrm>
            <a:off x="1094394" y="1811338"/>
            <a:ext cx="6951662" cy="2879725"/>
          </a:xfrm>
        </p:spPr>
        <p:txBody>
          <a:bodyPr/>
          <a:lstStyle>
            <a:lvl1pPr>
              <a:defRPr sz="3000">
                <a:solidFill>
                  <a:schemeClr val="accent3"/>
                </a:solidFill>
              </a:defRPr>
            </a:lvl1pPr>
            <a:lvl2pPr marL="230188" indent="-230188">
              <a:defRPr i="1">
                <a:solidFill>
                  <a:schemeClr val="accent3"/>
                </a:solidFill>
              </a:defRPr>
            </a:lvl2pPr>
            <a:lvl3pPr>
              <a:defRPr sz="1800">
                <a:solidFill>
                  <a:schemeClr val="accent3"/>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0536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Orange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132107719"/>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 name="Rounded Rectangle 8"/>
          <p:cNvSpPr/>
          <p:nvPr userDrawn="1"/>
        </p:nvSpPr>
        <p:spPr>
          <a:xfrm>
            <a:off x="361949" y="1281113"/>
            <a:ext cx="8410575" cy="3941064"/>
          </a:xfrm>
          <a:prstGeom prst="roundRect">
            <a:avLst>
              <a:gd name="adj" fmla="val 296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8" name="TextBox 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825"/>
            <a:ext cx="187325" cy="24447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 name="Title 3"/>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11" name="Text Placeholder 2"/>
          <p:cNvSpPr>
            <a:spLocks noGrp="1"/>
          </p:cNvSpPr>
          <p:nvPr>
            <p:ph type="body" sz="quarter" idx="10"/>
          </p:nvPr>
        </p:nvSpPr>
        <p:spPr>
          <a:xfrm>
            <a:off x="1094394" y="1811338"/>
            <a:ext cx="6951662" cy="2879725"/>
          </a:xfrm>
        </p:spPr>
        <p:txBody>
          <a:bodyPr/>
          <a:lstStyle>
            <a:lvl1pPr>
              <a:defRPr sz="3000">
                <a:solidFill>
                  <a:srgbClr val="81017E"/>
                </a:solidFill>
              </a:defRPr>
            </a:lvl1pPr>
            <a:lvl2pPr marL="230188" indent="-230188">
              <a:defRPr i="1">
                <a:solidFill>
                  <a:srgbClr val="81017E"/>
                </a:solidFill>
              </a:defRPr>
            </a:lvl2pPr>
            <a:lvl3pPr>
              <a:defRPr sz="1800">
                <a:solidFill>
                  <a:srgbClr val="81017E"/>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42068258"/>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Dark Blue">
    <p:spTree>
      <p:nvGrpSpPr>
        <p:cNvPr id="1" name=""/>
        <p:cNvGrpSpPr/>
        <p:nvPr/>
      </p:nvGrpSpPr>
      <p:grpSpPr>
        <a:xfrm>
          <a:off x="0" y="0"/>
          <a:ext cx="0" cy="0"/>
          <a:chOff x="0" y="0"/>
          <a:chExt cx="0" cy="0"/>
        </a:xfrm>
      </p:grpSpPr>
      <p:sp>
        <p:nvSpPr>
          <p:cNvPr id="9" name="Rounded Rectangle 8"/>
          <p:cNvSpPr/>
          <p:nvPr userDrawn="1"/>
        </p:nvSpPr>
        <p:spPr>
          <a:xfrm>
            <a:off x="361950" y="1281113"/>
            <a:ext cx="8410575" cy="3941064"/>
          </a:xfrm>
          <a:prstGeom prst="roundRect">
            <a:avLst>
              <a:gd name="adj" fmla="val 296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8" name="TextBox 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03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133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dirty="0"/>
          </a:p>
        </p:txBody>
      </p:sp>
      <p:sp>
        <p:nvSpPr>
          <p:cNvPr id="11" name="Text Placeholder 2"/>
          <p:cNvSpPr>
            <a:spLocks noGrp="1"/>
          </p:cNvSpPr>
          <p:nvPr>
            <p:ph type="body" sz="quarter" idx="10"/>
          </p:nvPr>
        </p:nvSpPr>
        <p:spPr>
          <a:xfrm>
            <a:off x="1094394" y="1811338"/>
            <a:ext cx="6951662" cy="2879725"/>
          </a:xfrm>
        </p:spPr>
        <p:txBody>
          <a:bodyPr/>
          <a:lstStyle>
            <a:lvl1pPr>
              <a:defRPr sz="3000">
                <a:solidFill>
                  <a:srgbClr val="0C2577"/>
                </a:solidFill>
              </a:defRPr>
            </a:lvl1pPr>
            <a:lvl2pPr marL="230188" indent="-230188">
              <a:defRPr i="1">
                <a:solidFill>
                  <a:srgbClr val="0C2577"/>
                </a:solidFill>
              </a:defRPr>
            </a:lvl2pPr>
            <a:lvl3pPr>
              <a:defRPr sz="1800">
                <a:solidFill>
                  <a:srgbClr val="0C2577"/>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6357543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Image Right">
    <p:spTree>
      <p:nvGrpSpPr>
        <p:cNvPr id="1" name=""/>
        <p:cNvGrpSpPr/>
        <p:nvPr/>
      </p:nvGrpSpPr>
      <p:grpSpPr>
        <a:xfrm>
          <a:off x="0" y="0"/>
          <a:ext cx="0" cy="0"/>
          <a:chOff x="0" y="0"/>
          <a:chExt cx="0" cy="0"/>
        </a:xfrm>
      </p:grpSpPr>
      <p:sp>
        <p:nvSpPr>
          <p:cNvPr id="9" name="Content Placeholder 5"/>
          <p:cNvSpPr txBox="1">
            <a:spLocks/>
          </p:cNvSpPr>
          <p:nvPr userDrawn="1"/>
        </p:nvSpPr>
        <p:spPr bwMode="auto">
          <a:xfrm>
            <a:off x="361950" y="1285304"/>
            <a:ext cx="4127726" cy="4672584"/>
          </a:xfrm>
          <a:prstGeom prst="roundRect">
            <a:avLst>
              <a:gd name="adj" fmla="val 2708"/>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1" name="TextBox 10"/>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03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3" name="Text Placeholder 2"/>
          <p:cNvSpPr>
            <a:spLocks noGrp="1"/>
          </p:cNvSpPr>
          <p:nvPr>
            <p:ph type="body" sz="quarter" idx="22"/>
          </p:nvPr>
        </p:nvSpPr>
        <p:spPr>
          <a:xfrm>
            <a:off x="549275" y="1395412"/>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3"/>
          <p:cNvSpPr>
            <a:spLocks noGrp="1"/>
          </p:cNvSpPr>
          <p:nvPr>
            <p:ph type="pic" sz="quarter" idx="21"/>
          </p:nvPr>
        </p:nvSpPr>
        <p:spPr>
          <a:xfrm>
            <a:off x="4642612" y="1281113"/>
            <a:ext cx="4133088" cy="4672584"/>
          </a:xfrm>
          <a:prstGeom prst="roundRect">
            <a:avLst>
              <a:gd name="adj" fmla="val 2689"/>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81231285"/>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Image Left">
    <p:spTree>
      <p:nvGrpSpPr>
        <p:cNvPr id="1" name=""/>
        <p:cNvGrpSpPr/>
        <p:nvPr/>
      </p:nvGrpSpPr>
      <p:grpSpPr>
        <a:xfrm>
          <a:off x="0" y="0"/>
          <a:ext cx="0" cy="0"/>
          <a:chOff x="0" y="0"/>
          <a:chExt cx="0" cy="0"/>
        </a:xfrm>
      </p:grpSpPr>
      <p:sp>
        <p:nvSpPr>
          <p:cNvPr id="11" name="Content Placeholder 5"/>
          <p:cNvSpPr txBox="1">
            <a:spLocks/>
          </p:cNvSpPr>
          <p:nvPr userDrawn="1"/>
        </p:nvSpPr>
        <p:spPr bwMode="auto">
          <a:xfrm>
            <a:off x="4644799" y="1280541"/>
            <a:ext cx="4127726" cy="4672584"/>
          </a:xfrm>
          <a:prstGeom prst="roundRect">
            <a:avLst>
              <a:gd name="adj" fmla="val 2631"/>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2" name="TextBox 1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398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6720" cy="777240"/>
          </a:xfrm>
        </p:spPr>
        <p:txBody>
          <a:bodyPr/>
          <a:lstStyle/>
          <a:p>
            <a:r>
              <a:rPr lang="en-US" smtClean="0"/>
              <a:t>Click to edit Master title style</a:t>
            </a:r>
            <a:endParaRPr lang="en-US" dirty="0"/>
          </a:p>
        </p:txBody>
      </p:sp>
      <p:sp>
        <p:nvSpPr>
          <p:cNvPr id="8" name="Picture Placeholder 3"/>
          <p:cNvSpPr>
            <a:spLocks noGrp="1"/>
          </p:cNvSpPr>
          <p:nvPr>
            <p:ph type="pic" sz="quarter" idx="21"/>
          </p:nvPr>
        </p:nvSpPr>
        <p:spPr>
          <a:xfrm>
            <a:off x="360363" y="1279525"/>
            <a:ext cx="4133088" cy="4672584"/>
          </a:xfrm>
          <a:prstGeom prst="roundRect">
            <a:avLst>
              <a:gd name="adj" fmla="val 2766"/>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0" name="Text Placeholder 2"/>
          <p:cNvSpPr>
            <a:spLocks noGrp="1"/>
          </p:cNvSpPr>
          <p:nvPr>
            <p:ph type="body" sz="quarter" idx="22"/>
          </p:nvPr>
        </p:nvSpPr>
        <p:spPr>
          <a:xfrm>
            <a:off x="4832350" y="1395412"/>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669667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Full Blee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solidFill>
            <a:schemeClr val="tx1"/>
          </a:solidFill>
        </p:spPr>
        <p:txBody>
          <a:bodyPr/>
          <a:lstStyle>
            <a:lvl1pPr>
              <a:defRPr sz="1800" baseline="0">
                <a:solidFill>
                  <a:schemeClr val="bg2"/>
                </a:solidFill>
              </a:defRPr>
            </a:lvl1pPr>
          </a:lstStyle>
          <a:p>
            <a:r>
              <a:rPr lang="en-US" dirty="0" smtClean="0"/>
              <a:t>Click icon to add picture. Note that Globe logo sits on top of the slide.</a:t>
            </a:r>
            <a:endParaRPr lang="en-US" dirty="0"/>
          </a:p>
        </p:txBody>
      </p:sp>
    </p:spTree>
    <p:extLst>
      <p:ext uri="{BB962C8B-B14F-4D97-AF65-F5344CB8AC3E}">
        <p14:creationId xmlns:p14="http://schemas.microsoft.com/office/powerpoint/2010/main" val="265387392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No Bleed">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a:xfrm>
            <a:off x="365126" y="1277938"/>
            <a:ext cx="8407400" cy="4668837"/>
          </a:xfrm>
          <a:prstGeom prst="roundRect">
            <a:avLst>
              <a:gd name="adj" fmla="val 2312"/>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7" name="TextBox 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0993" cy="2916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49" y="6342534"/>
            <a:ext cx="187325" cy="247091"/>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sp>
        <p:nvSpPr>
          <p:cNvPr id="4" name="Title 3"/>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956364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ge 3 Side Blee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176338"/>
            <a:ext cx="9144000" cy="5681662"/>
          </a:xfrm>
          <a:solidFill>
            <a:schemeClr val="tx1"/>
          </a:solidFill>
        </p:spPr>
        <p:txBody>
          <a:bodyPr/>
          <a:lstStyle>
            <a:lvl1pPr>
              <a:defRPr sz="1800" baseline="0">
                <a:solidFill>
                  <a:schemeClr val="bg2"/>
                </a:solidFill>
              </a:defRPr>
            </a:lvl1pPr>
          </a:lstStyle>
          <a:p>
            <a:r>
              <a:rPr lang="en-US" dirty="0" smtClean="0"/>
              <a:t>Click icon to add picture. Note that Globe logo sits on top of the slide.</a:t>
            </a:r>
            <a:endParaRPr lang="en-US" dirty="0"/>
          </a:p>
        </p:txBody>
      </p:sp>
      <p:sp>
        <p:nvSpPr>
          <p:cNvPr id="3" name="Title 2"/>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2284461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Images Full Bleed">
    <p:spTree>
      <p:nvGrpSpPr>
        <p:cNvPr id="1" name=""/>
        <p:cNvGrpSpPr/>
        <p:nvPr/>
      </p:nvGrpSpPr>
      <p:grpSpPr>
        <a:xfrm>
          <a:off x="0" y="0"/>
          <a:ext cx="0" cy="0"/>
          <a:chOff x="0" y="0"/>
          <a:chExt cx="0" cy="0"/>
        </a:xfrm>
      </p:grpSpPr>
      <p:sp>
        <p:nvSpPr>
          <p:cNvPr id="13" name="Picture Placeholder 3"/>
          <p:cNvSpPr>
            <a:spLocks noGrp="1"/>
          </p:cNvSpPr>
          <p:nvPr>
            <p:ph type="pic" sz="quarter" idx="18"/>
          </p:nvPr>
        </p:nvSpPr>
        <p:spPr>
          <a:xfrm>
            <a:off x="0" y="0"/>
            <a:ext cx="5879592" cy="4288536"/>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20"/>
          </p:nvPr>
        </p:nvSpPr>
        <p:spPr>
          <a:xfrm>
            <a:off x="5989320" y="0"/>
            <a:ext cx="3154680" cy="2359152"/>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9"/>
          </p:nvPr>
        </p:nvSpPr>
        <p:spPr>
          <a:xfrm>
            <a:off x="0" y="4398264"/>
            <a:ext cx="5879592" cy="2459736"/>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9" name="Picture Placeholder 3"/>
          <p:cNvSpPr>
            <a:spLocks noGrp="1"/>
          </p:cNvSpPr>
          <p:nvPr>
            <p:ph type="pic" sz="quarter" idx="21" hasCustomPrompt="1"/>
          </p:nvPr>
        </p:nvSpPr>
        <p:spPr>
          <a:xfrm>
            <a:off x="5989320" y="2468880"/>
            <a:ext cx="3154680" cy="4389120"/>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 Note that the Globe logo sits on top of the slide.</a:t>
            </a:r>
            <a:endParaRPr lang="en-US" noProof="0" dirty="0"/>
          </a:p>
        </p:txBody>
      </p:sp>
      <p:sp>
        <p:nvSpPr>
          <p:cNvPr id="10" name="Title 3"/>
          <p:cNvSpPr>
            <a:spLocks noGrp="1"/>
          </p:cNvSpPr>
          <p:nvPr>
            <p:ph type="title"/>
          </p:nvPr>
        </p:nvSpPr>
        <p:spPr>
          <a:xfrm>
            <a:off x="365125" y="363905"/>
            <a:ext cx="8416925" cy="511418"/>
          </a:xfrm>
          <a:prstGeom prst="roundRect">
            <a:avLst>
              <a:gd name="adj" fmla="val 13793"/>
            </a:avLst>
          </a:prstGeom>
          <a:solidFill>
            <a:schemeClr val="bg1"/>
          </a:solidFill>
        </p:spPr>
        <p:txBody>
          <a:bodyPr/>
          <a:lstStyle>
            <a:lvl1pPr marL="155448">
              <a:lnSpc>
                <a:spcPts val="2980"/>
              </a:lnSpc>
              <a:defRPr/>
            </a:lvl1pPr>
          </a:lstStyle>
          <a:p>
            <a:r>
              <a:rPr lang="en-US" smtClean="0"/>
              <a:t>Click to edit Master title style</a:t>
            </a:r>
            <a:endParaRPr lang="en-CA" dirty="0"/>
          </a:p>
        </p:txBody>
      </p:sp>
    </p:spTree>
    <p:extLst>
      <p:ext uri="{BB962C8B-B14F-4D97-AF65-F5344CB8AC3E}">
        <p14:creationId xmlns:p14="http://schemas.microsoft.com/office/powerpoint/2010/main" val="3323827431"/>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Images Full Bleed">
    <p:spTree>
      <p:nvGrpSpPr>
        <p:cNvPr id="1" name=""/>
        <p:cNvGrpSpPr/>
        <p:nvPr/>
      </p:nvGrpSpPr>
      <p:grpSpPr>
        <a:xfrm>
          <a:off x="0" y="0"/>
          <a:ext cx="0" cy="0"/>
          <a:chOff x="0" y="0"/>
          <a:chExt cx="0" cy="0"/>
        </a:xfrm>
      </p:grpSpPr>
      <p:sp>
        <p:nvSpPr>
          <p:cNvPr id="13" name="Picture Placeholder 3"/>
          <p:cNvSpPr>
            <a:spLocks noGrp="1"/>
          </p:cNvSpPr>
          <p:nvPr>
            <p:ph type="pic" sz="quarter" idx="18"/>
          </p:nvPr>
        </p:nvSpPr>
        <p:spPr>
          <a:xfrm>
            <a:off x="0" y="0"/>
            <a:ext cx="9144000" cy="4288536"/>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9"/>
          </p:nvPr>
        </p:nvSpPr>
        <p:spPr>
          <a:xfrm>
            <a:off x="0" y="4398264"/>
            <a:ext cx="4045789" cy="2459736"/>
          </a:xfrm>
          <a:prstGeom prst="rect">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19" name="Picture Placeholder 3"/>
          <p:cNvSpPr>
            <a:spLocks noGrp="1"/>
          </p:cNvSpPr>
          <p:nvPr>
            <p:ph type="pic" sz="quarter" idx="21" hasCustomPrompt="1"/>
          </p:nvPr>
        </p:nvSpPr>
        <p:spPr>
          <a:xfrm>
            <a:off x="4151923" y="4398264"/>
            <a:ext cx="4992077" cy="2459736"/>
          </a:xfrm>
          <a:prstGeom prst="rect">
            <a:avLst/>
          </a:prstGeom>
          <a:solidFill>
            <a:schemeClr val="tx1"/>
          </a:solidFill>
        </p:spPr>
        <p:txBody>
          <a:bodyPr rtlCol="0">
            <a:normAutofit/>
          </a:bodyPr>
          <a:lstStyle>
            <a:lvl1pPr>
              <a:defRPr sz="1200" baseline="0">
                <a:solidFill>
                  <a:schemeClr val="bg2"/>
                </a:solidFill>
              </a:defRPr>
            </a:lvl1pPr>
          </a:lstStyle>
          <a:p>
            <a:pPr lvl="0"/>
            <a:r>
              <a:rPr lang="en-US" noProof="0" dirty="0" smtClean="0"/>
              <a:t>Click icon to add picture. Note that the Globe logo sits on top of the slide.</a:t>
            </a:r>
            <a:endParaRPr lang="en-US" noProof="0" dirty="0"/>
          </a:p>
        </p:txBody>
      </p:sp>
      <p:sp>
        <p:nvSpPr>
          <p:cNvPr id="10" name="Title 3"/>
          <p:cNvSpPr>
            <a:spLocks noGrp="1"/>
          </p:cNvSpPr>
          <p:nvPr>
            <p:ph type="title"/>
          </p:nvPr>
        </p:nvSpPr>
        <p:spPr>
          <a:xfrm>
            <a:off x="365124" y="363905"/>
            <a:ext cx="8416925" cy="511419"/>
          </a:xfrm>
          <a:prstGeom prst="roundRect">
            <a:avLst>
              <a:gd name="adj" fmla="val 13793"/>
            </a:avLst>
          </a:prstGeom>
          <a:solidFill>
            <a:schemeClr val="bg1"/>
          </a:solidFill>
        </p:spPr>
        <p:txBody>
          <a:bodyPr/>
          <a:lstStyle>
            <a:lvl1pPr marL="155448">
              <a:lnSpc>
                <a:spcPts val="2980"/>
              </a:lnSpc>
              <a:defRPr/>
            </a:lvl1pPr>
          </a:lstStyle>
          <a:p>
            <a:r>
              <a:rPr lang="en-US" smtClean="0"/>
              <a:t>Click to edit Master title style</a:t>
            </a:r>
            <a:endParaRPr lang="en-CA" dirty="0"/>
          </a:p>
        </p:txBody>
      </p:sp>
    </p:spTree>
    <p:extLst>
      <p:ext uri="{BB962C8B-B14F-4D97-AF65-F5344CB8AC3E}">
        <p14:creationId xmlns:p14="http://schemas.microsoft.com/office/powerpoint/2010/main" val="297489558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 Images No Bleed">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a:xfrm>
            <a:off x="361950" y="1173651"/>
            <a:ext cx="4230687" cy="2716110"/>
          </a:xfrm>
          <a:prstGeom prst="roundRect">
            <a:avLst>
              <a:gd name="adj" fmla="val 4290"/>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7" name="Picture Placeholder 2"/>
          <p:cNvSpPr>
            <a:spLocks noGrp="1"/>
          </p:cNvSpPr>
          <p:nvPr>
            <p:ph type="pic" sz="quarter" idx="22"/>
          </p:nvPr>
        </p:nvSpPr>
        <p:spPr>
          <a:xfrm>
            <a:off x="4680290" y="1173651"/>
            <a:ext cx="4098585" cy="1975104"/>
          </a:xfrm>
          <a:prstGeom prst="roundRect">
            <a:avLst>
              <a:gd name="adj" fmla="val 5659"/>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9" name="Picture Placeholder 2"/>
          <p:cNvSpPr>
            <a:spLocks noGrp="1"/>
          </p:cNvSpPr>
          <p:nvPr>
            <p:ph type="pic" sz="quarter" idx="24"/>
          </p:nvPr>
        </p:nvSpPr>
        <p:spPr>
          <a:xfrm>
            <a:off x="361950" y="3976078"/>
            <a:ext cx="4230419" cy="1969110"/>
          </a:xfrm>
          <a:prstGeom prst="roundRect">
            <a:avLst>
              <a:gd name="adj" fmla="val 5667"/>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8" name="Picture Placeholder 2"/>
          <p:cNvSpPr>
            <a:spLocks noGrp="1"/>
          </p:cNvSpPr>
          <p:nvPr>
            <p:ph type="pic" sz="quarter" idx="23"/>
          </p:nvPr>
        </p:nvSpPr>
        <p:spPr>
          <a:xfrm>
            <a:off x="4680290" y="3235247"/>
            <a:ext cx="4098585" cy="2709942"/>
          </a:xfrm>
          <a:prstGeom prst="roundRect">
            <a:avLst>
              <a:gd name="adj" fmla="val 3821"/>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0" name="TextBox 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57637" cy="2916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49" y="6346825"/>
            <a:ext cx="187325" cy="247650"/>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sp>
        <p:nvSpPr>
          <p:cNvPr id="2" name="Title 1"/>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832992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Blue 2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2691232270"/>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 Images with Text Center">
    <p:spTree>
      <p:nvGrpSpPr>
        <p:cNvPr id="1" name=""/>
        <p:cNvGrpSpPr/>
        <p:nvPr/>
      </p:nvGrpSpPr>
      <p:grpSpPr>
        <a:xfrm>
          <a:off x="0" y="0"/>
          <a:ext cx="0" cy="0"/>
          <a:chOff x="0" y="0"/>
          <a:chExt cx="0" cy="0"/>
        </a:xfrm>
      </p:grpSpPr>
      <p:sp>
        <p:nvSpPr>
          <p:cNvPr id="3" name="Picture Placeholder 2"/>
          <p:cNvSpPr>
            <a:spLocks noGrp="1"/>
          </p:cNvSpPr>
          <p:nvPr>
            <p:ph type="pic" sz="quarter" idx="21"/>
          </p:nvPr>
        </p:nvSpPr>
        <p:spPr>
          <a:xfrm>
            <a:off x="361950" y="1173898"/>
            <a:ext cx="4160837" cy="2340864"/>
          </a:xfrm>
          <a:prstGeom prst="roundRect">
            <a:avLst>
              <a:gd name="adj" fmla="val 4550"/>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1" name="Picture Placeholder 2"/>
          <p:cNvSpPr>
            <a:spLocks noGrp="1"/>
          </p:cNvSpPr>
          <p:nvPr>
            <p:ph type="pic" sz="quarter" idx="26"/>
          </p:nvPr>
        </p:nvSpPr>
        <p:spPr>
          <a:xfrm>
            <a:off x="4614863" y="1173898"/>
            <a:ext cx="4160837" cy="2340864"/>
          </a:xfrm>
          <a:prstGeom prst="roundRect">
            <a:avLst>
              <a:gd name="adj" fmla="val 4957"/>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2" name="Picture Placeholder 2"/>
          <p:cNvSpPr>
            <a:spLocks noGrp="1"/>
          </p:cNvSpPr>
          <p:nvPr>
            <p:ph type="pic" sz="quarter" idx="27"/>
          </p:nvPr>
        </p:nvSpPr>
        <p:spPr>
          <a:xfrm>
            <a:off x="361950" y="3608388"/>
            <a:ext cx="4160837" cy="2340864"/>
          </a:xfrm>
          <a:prstGeom prst="roundRect">
            <a:avLst>
              <a:gd name="adj" fmla="val 4957"/>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6" name="Picture Placeholder 2"/>
          <p:cNvSpPr>
            <a:spLocks noGrp="1"/>
          </p:cNvSpPr>
          <p:nvPr>
            <p:ph type="pic" sz="quarter" idx="28"/>
          </p:nvPr>
        </p:nvSpPr>
        <p:spPr>
          <a:xfrm>
            <a:off x="4614863" y="3608388"/>
            <a:ext cx="4160837" cy="2340864"/>
          </a:xfrm>
          <a:prstGeom prst="roundRect">
            <a:avLst>
              <a:gd name="adj" fmla="val 4550"/>
            </a:avLst>
          </a:prstGeom>
          <a:solidFill>
            <a:schemeClr val="tx1"/>
          </a:solidFill>
        </p:spPr>
        <p:txBody>
          <a:bodyPr/>
          <a:lstStyle>
            <a:lvl1pPr>
              <a:defRPr>
                <a:solidFill>
                  <a:schemeClr val="bg2"/>
                </a:solidFill>
              </a:defRPr>
            </a:lvl1pPr>
          </a:lstStyle>
          <a:p>
            <a:r>
              <a:rPr lang="en-US" dirty="0" smtClean="0"/>
              <a:t>Click icon to add picture</a:t>
            </a:r>
            <a:endParaRPr lang="en-US" dirty="0"/>
          </a:p>
        </p:txBody>
      </p:sp>
      <p:sp>
        <p:nvSpPr>
          <p:cNvPr id="15" name="TextBox 1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3512" cy="291652"/>
          </a:xfrm>
          <a:prstGeom prst="rect">
            <a:avLst/>
          </a:prstGeom>
        </p:spPr>
        <p:txBody>
          <a:bodyPr/>
          <a:lstStyle>
            <a:lvl1pPr>
              <a:defRPr sz="600">
                <a:solidFill>
                  <a:schemeClr val="tx2"/>
                </a:solidFill>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chemeClr val="tx2"/>
                </a:solidFill>
              </a:defRPr>
            </a:lvl1pPr>
          </a:lstStyle>
          <a:p>
            <a:pPr>
              <a:defRPr/>
            </a:pPr>
            <a:fld id="{8074B6C9-7640-0346-9181-9D7622A30249}" type="slidenum">
              <a:rPr lang="en-US" smtClean="0">
                <a:solidFill>
                  <a:srgbClr val="666666"/>
                </a:solidFill>
              </a:rPr>
              <a:pPr>
                <a:defRPr/>
              </a:pPr>
              <a:t>‹#›</a:t>
            </a:fld>
            <a:endParaRPr lang="en-US" dirty="0">
              <a:solidFill>
                <a:srgbClr val="666666"/>
              </a:solidFill>
            </a:endParaRPr>
          </a:p>
        </p:txBody>
      </p:sp>
      <p:sp>
        <p:nvSpPr>
          <p:cNvPr id="2" name="Title 1"/>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8" name="Text Placeholder 7"/>
          <p:cNvSpPr>
            <a:spLocks noGrp="1"/>
          </p:cNvSpPr>
          <p:nvPr>
            <p:ph type="body" sz="quarter" idx="25"/>
          </p:nvPr>
        </p:nvSpPr>
        <p:spPr>
          <a:xfrm>
            <a:off x="2570785" y="3064154"/>
            <a:ext cx="4006850" cy="1028700"/>
          </a:xfrm>
          <a:prstGeom prst="roundRect">
            <a:avLst>
              <a:gd name="adj" fmla="val 8667"/>
            </a:avLst>
          </a:prstGeom>
          <a:solidFill>
            <a:schemeClr val="bg1"/>
          </a:solidFill>
        </p:spPr>
        <p:txBody>
          <a:bodyPr lIns="91440" tIns="0" rIns="91440" bIns="45720"/>
          <a:lstStyle>
            <a:lvl1pPr algn="l">
              <a:defRPr>
                <a:solidFill>
                  <a:schemeClr val="accent1"/>
                </a:solidFill>
              </a:defRPr>
            </a:lvl1pPr>
          </a:lstStyle>
          <a:p>
            <a:pPr lvl="0"/>
            <a:r>
              <a:rPr lang="en-US" smtClean="0"/>
              <a:t>Click to edit Master text styles</a:t>
            </a:r>
          </a:p>
        </p:txBody>
      </p:sp>
    </p:spTree>
    <p:extLst>
      <p:ext uri="{BB962C8B-B14F-4D97-AF65-F5344CB8AC3E}">
        <p14:creationId xmlns:p14="http://schemas.microsoft.com/office/powerpoint/2010/main" val="80524093"/>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 + 1 Column 2 Sections">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a:solidFill>
            <a:schemeClr val="tx1"/>
          </a:solidFill>
        </p:spPr>
        <p:txBody>
          <a:bodyPr/>
          <a:lstStyle>
            <a:lvl1pPr>
              <a:defRPr sz="1600">
                <a:solidFill>
                  <a:schemeClr val="bg2"/>
                </a:solidFill>
              </a:defRPr>
            </a:lvl1pPr>
          </a:lstStyle>
          <a:p>
            <a:r>
              <a:rPr lang="en-US" dirty="0" smtClean="0"/>
              <a:t>Click icon to add picture. Note that the Globe logo sits on top of the slide.</a:t>
            </a:r>
            <a:endParaRPr lang="en-US" dirty="0"/>
          </a:p>
        </p:txBody>
      </p:sp>
      <p:sp>
        <p:nvSpPr>
          <p:cNvPr id="5" name="Title 4"/>
          <p:cNvSpPr>
            <a:spLocks noGrp="1"/>
          </p:cNvSpPr>
          <p:nvPr>
            <p:ph type="title" hasCustomPrompt="1"/>
          </p:nvPr>
        </p:nvSpPr>
        <p:spPr>
          <a:xfrm>
            <a:off x="363645" y="534343"/>
            <a:ext cx="3200344" cy="1490364"/>
          </a:xfrm>
          <a:prstGeom prst="roundRect">
            <a:avLst>
              <a:gd name="adj" fmla="val 6181"/>
            </a:avLst>
          </a:prstGeom>
          <a:solidFill>
            <a:schemeClr val="bg1"/>
          </a:solidFill>
        </p:spPr>
        <p:txBody>
          <a:bodyPr lIns="91440" tIns="45720" rIns="91440" bIns="45720"/>
          <a:lstStyle>
            <a:lvl1pPr>
              <a:lnSpc>
                <a:spcPts val="2400"/>
              </a:lnSpc>
              <a:defRPr sz="1800">
                <a:solidFill>
                  <a:schemeClr val="accent1"/>
                </a:solidFill>
              </a:defRPr>
            </a:lvl1pPr>
          </a:lstStyle>
          <a:p>
            <a:r>
              <a:rPr lang="en-US" dirty="0" smtClean="0"/>
              <a:t>Click to edit Master title style </a:t>
            </a:r>
            <a:endParaRPr lang="en-US" dirty="0"/>
          </a:p>
        </p:txBody>
      </p:sp>
      <p:sp>
        <p:nvSpPr>
          <p:cNvPr id="12" name="Content Placeholder 2"/>
          <p:cNvSpPr>
            <a:spLocks noGrp="1"/>
          </p:cNvSpPr>
          <p:nvPr>
            <p:ph idx="1"/>
          </p:nvPr>
        </p:nvSpPr>
        <p:spPr>
          <a:xfrm>
            <a:off x="363645" y="2169869"/>
            <a:ext cx="3200344" cy="3773731"/>
          </a:xfrm>
          <a:prstGeom prst="roundRect">
            <a:avLst>
              <a:gd name="adj" fmla="val 3008"/>
            </a:avLst>
          </a:prstGeom>
          <a:solidFill>
            <a:schemeClr val="bg1"/>
          </a:solidFill>
        </p:spPr>
        <p:txBody>
          <a:bodyPr lIns="91440" tIns="45720" rIns="91440" bIns="45720"/>
          <a:lstStyle>
            <a:lvl1pPr>
              <a:spcAft>
                <a:spcPts val="600"/>
              </a:spcAft>
              <a:defRPr sz="1600">
                <a:solidFill>
                  <a:schemeClr val="tx2"/>
                </a:solidFill>
              </a:defRPr>
            </a:lvl1pPr>
            <a:lvl2pPr>
              <a:spcAft>
                <a:spcPts val="600"/>
              </a:spcAft>
              <a:defRPr sz="1600">
                <a:solidFill>
                  <a:schemeClr val="tx2"/>
                </a:solidFill>
              </a:defRPr>
            </a:lvl2pPr>
            <a:lvl3pPr>
              <a:spcAft>
                <a:spcPts val="600"/>
              </a:spcAft>
              <a:defRPr sz="1600">
                <a:solidFill>
                  <a:schemeClr val="tx2"/>
                </a:solidFill>
              </a:defRPr>
            </a:lvl3pPr>
            <a:lvl4pPr>
              <a:spcAft>
                <a:spcPts val="600"/>
              </a:spcAft>
              <a:defRPr sz="1600">
                <a:solidFill>
                  <a:schemeClr val="tx2"/>
                </a:solidFill>
              </a:defRPr>
            </a:lvl4pPr>
            <a:lvl5pPr>
              <a:spcAft>
                <a:spcPts val="600"/>
              </a:spcAft>
              <a:defRPr sz="16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8319915"/>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39" name="Content Placeholder 5"/>
          <p:cNvSpPr txBox="1">
            <a:spLocks/>
          </p:cNvSpPr>
          <p:nvPr userDrawn="1"/>
        </p:nvSpPr>
        <p:spPr bwMode="auto">
          <a:xfrm>
            <a:off x="363538" y="1276350"/>
            <a:ext cx="8408987" cy="4670425"/>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grpSp>
        <p:nvGrpSpPr>
          <p:cNvPr id="3" name="Group 2"/>
          <p:cNvGrpSpPr/>
          <p:nvPr userDrawn="1"/>
        </p:nvGrpSpPr>
        <p:grpSpPr>
          <a:xfrm>
            <a:off x="7334738" y="-3"/>
            <a:ext cx="241422" cy="431802"/>
            <a:chOff x="7334738" y="-3"/>
            <a:chExt cx="241422" cy="431802"/>
          </a:xfrm>
        </p:grpSpPr>
        <p:sp>
          <p:nvSpPr>
            <p:cNvPr id="36" name="Round Same Side Corner Rectangle 3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EF6F00"/>
                  </a:solidFill>
                  <a:cs typeface="Calibri"/>
                </a:rPr>
                <a:t>1</a:t>
              </a:r>
              <a:endParaRPr lang="en-US" sz="2000" dirty="0">
                <a:solidFill>
                  <a:srgbClr val="EF6F00"/>
                </a:solidFill>
                <a:cs typeface="Calibri"/>
              </a:endParaRPr>
            </a:p>
          </p:txBody>
        </p:sp>
        <p:sp>
          <p:nvSpPr>
            <p:cNvPr id="38" name="Rectangle 37"/>
            <p:cNvSpPr/>
            <p:nvPr userDrawn="1"/>
          </p:nvSpPr>
          <p:spPr>
            <a:xfrm>
              <a:off x="7334738" y="0"/>
              <a:ext cx="241422" cy="119953"/>
            </a:xfrm>
            <a:prstGeom prst="rect">
              <a:avLst/>
            </a:prstGeom>
            <a:gradFill flip="none" rotWithShape="1">
              <a:gsLst>
                <a:gs pos="0">
                  <a:schemeClr val="accent1"/>
                </a:gs>
                <a:gs pos="100000">
                  <a:schemeClr val="accent2"/>
                </a:gs>
              </a:gsLst>
              <a:lin ang="0" scaled="0"/>
              <a:tileRect/>
            </a:gra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7637218" y="-3"/>
            <a:ext cx="241422" cy="431802"/>
            <a:chOff x="7637218" y="-3"/>
            <a:chExt cx="241422" cy="431802"/>
          </a:xfrm>
        </p:grpSpPr>
        <p:sp>
          <p:nvSpPr>
            <p:cNvPr id="33" name="Round Same Side Corner Rectangle 32"/>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2</a:t>
              </a:r>
              <a:endParaRPr lang="en-US" sz="2000" dirty="0">
                <a:solidFill>
                  <a:srgbClr val="FFFFFF"/>
                </a:solidFill>
                <a:cs typeface="Calibri"/>
              </a:endParaRPr>
            </a:p>
          </p:txBody>
        </p:sp>
        <p:sp>
          <p:nvSpPr>
            <p:cNvPr id="35" name="Round Same Side Corner Rectangle 34"/>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7939698" y="-3"/>
            <a:ext cx="241422" cy="431802"/>
            <a:chOff x="7939698" y="-3"/>
            <a:chExt cx="241422" cy="431802"/>
          </a:xfrm>
        </p:grpSpPr>
        <p:sp>
          <p:nvSpPr>
            <p:cNvPr id="30" name="Round Same Side Corner Rectangle 29"/>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1" name="Rounded Rectangle 30"/>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3</a:t>
              </a:r>
              <a:endParaRPr lang="en-US" sz="2000" dirty="0">
                <a:solidFill>
                  <a:srgbClr val="FFFFFF"/>
                </a:solidFill>
                <a:cs typeface="Calibri"/>
              </a:endParaRPr>
            </a:p>
          </p:txBody>
        </p:sp>
        <p:sp>
          <p:nvSpPr>
            <p:cNvPr id="32" name="Round Same Side Corner Rectangle 31"/>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8242178" y="-3"/>
            <a:ext cx="241422" cy="431802"/>
            <a:chOff x="8242178" y="-3"/>
            <a:chExt cx="241422" cy="431802"/>
          </a:xfrm>
        </p:grpSpPr>
        <p:sp>
          <p:nvSpPr>
            <p:cNvPr id="27" name="Round Same Side Corner Rectangle 26"/>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8" name="Rounded Rectangle 27"/>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4</a:t>
              </a:r>
              <a:endParaRPr lang="en-US" sz="2000" dirty="0">
                <a:solidFill>
                  <a:srgbClr val="FFFFFF"/>
                </a:solidFill>
                <a:cs typeface="Calibri"/>
              </a:endParaRPr>
            </a:p>
          </p:txBody>
        </p:sp>
        <p:sp>
          <p:nvSpPr>
            <p:cNvPr id="29" name="Round Same Side Corner Rectangle 28"/>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8544658" y="-3"/>
            <a:ext cx="241422" cy="431802"/>
            <a:chOff x="8544658" y="-3"/>
            <a:chExt cx="241422" cy="431802"/>
          </a:xfrm>
        </p:grpSpPr>
        <p:sp>
          <p:nvSpPr>
            <p:cNvPr id="25" name="Rounded Rectangle 24"/>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5</a:t>
              </a:r>
              <a:endParaRPr lang="en-US" sz="2000" dirty="0">
                <a:solidFill>
                  <a:srgbClr val="FFFFFF"/>
                </a:solidFill>
                <a:cs typeface="Calibri"/>
              </a:endParaRPr>
            </a:p>
          </p:txBody>
        </p:sp>
        <p:sp>
          <p:nvSpPr>
            <p:cNvPr id="24" name="Round Same Side Corner Rectangle 23"/>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6" name="Round Same Side Corner Rectangle 25"/>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45" name="TextBox 4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71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10"/>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grpSp>
        <p:nvGrpSpPr>
          <p:cNvPr id="9" name="Group 8"/>
          <p:cNvGrpSpPr/>
          <p:nvPr userDrawn="1"/>
        </p:nvGrpSpPr>
        <p:grpSpPr>
          <a:xfrm>
            <a:off x="1101645" y="2897248"/>
            <a:ext cx="2239274" cy="663160"/>
            <a:chOff x="1006395" y="2897248"/>
            <a:chExt cx="2239274" cy="663160"/>
          </a:xfrm>
        </p:grpSpPr>
        <p:sp>
          <p:nvSpPr>
            <p:cNvPr id="10" name="Rounded Rectangle 9"/>
            <p:cNvSpPr/>
            <p:nvPr/>
          </p:nvSpPr>
          <p:spPr>
            <a:xfrm>
              <a:off x="100639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11" name="Round Same Side Corner Rectangle 10"/>
            <p:cNvSpPr/>
            <p:nvPr/>
          </p:nvSpPr>
          <p:spPr>
            <a:xfrm>
              <a:off x="1006395"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8" name="Group 17"/>
          <p:cNvGrpSpPr/>
          <p:nvPr userDrawn="1"/>
        </p:nvGrpSpPr>
        <p:grpSpPr>
          <a:xfrm>
            <a:off x="3461133" y="2897248"/>
            <a:ext cx="2239274" cy="663160"/>
            <a:chOff x="3457468" y="2897248"/>
            <a:chExt cx="2239274" cy="663160"/>
          </a:xfrm>
        </p:grpSpPr>
        <p:sp>
          <p:nvSpPr>
            <p:cNvPr id="19" name="Rounded Rectangle 18"/>
            <p:cNvSpPr/>
            <p:nvPr/>
          </p:nvSpPr>
          <p:spPr>
            <a:xfrm>
              <a:off x="3457468"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20" name="Round Same Side Corner Rectangle 19"/>
            <p:cNvSpPr/>
            <p:nvPr/>
          </p:nvSpPr>
          <p:spPr>
            <a:xfrm>
              <a:off x="3457468"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21" name="Group 20"/>
          <p:cNvGrpSpPr/>
          <p:nvPr userDrawn="1"/>
        </p:nvGrpSpPr>
        <p:grpSpPr>
          <a:xfrm>
            <a:off x="5820621" y="2897248"/>
            <a:ext cx="2240844" cy="663159"/>
            <a:chOff x="5876184" y="2897248"/>
            <a:chExt cx="2240844" cy="663159"/>
          </a:xfrm>
        </p:grpSpPr>
        <p:sp>
          <p:nvSpPr>
            <p:cNvPr id="22" name="Rounded Rectangle 21"/>
            <p:cNvSpPr/>
            <p:nvPr/>
          </p:nvSpPr>
          <p:spPr>
            <a:xfrm>
              <a:off x="5877754"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23" name="Round Same Side Corner Rectangle 22"/>
            <p:cNvSpPr/>
            <p:nvPr/>
          </p:nvSpPr>
          <p:spPr>
            <a:xfrm>
              <a:off x="5876184"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44" name="Text Placeholder 5"/>
          <p:cNvSpPr>
            <a:spLocks noGrp="1"/>
          </p:cNvSpPr>
          <p:nvPr>
            <p:ph type="body" sz="quarter" idx="11"/>
          </p:nvPr>
        </p:nvSpPr>
        <p:spPr>
          <a:xfrm>
            <a:off x="549275" y="1398588"/>
            <a:ext cx="7980362" cy="1276350"/>
          </a:xfrm>
        </p:spPr>
        <p:txBody>
          <a:bodyPr/>
          <a:lstStyle>
            <a:lvl1pPr>
              <a:spcAft>
                <a:spcPts val="600"/>
              </a:spcAft>
              <a:defRPr sz="1800">
                <a:solidFill>
                  <a:schemeClr val="accent1"/>
                </a:solidFill>
              </a:defRPr>
            </a:lvl1pPr>
            <a:lvl2pPr>
              <a:spcAft>
                <a:spcPts val="600"/>
              </a:spcAft>
              <a:defRPr sz="1800"/>
            </a:lvl2pPr>
            <a:lvl3pPr>
              <a:spcAft>
                <a:spcPts val="600"/>
              </a:spcAft>
              <a:defRPr sz="1800"/>
            </a:lvl3pPr>
          </a:lstStyle>
          <a:p>
            <a:pPr lvl="0"/>
            <a:r>
              <a:rPr lang="en-US" smtClean="0"/>
              <a:t>Click to edit Master text styles</a:t>
            </a:r>
          </a:p>
          <a:p>
            <a:pPr lvl="1"/>
            <a:r>
              <a:rPr lang="en-US" smtClean="0"/>
              <a:t>Second level</a:t>
            </a:r>
          </a:p>
          <a:p>
            <a:pPr lvl="2"/>
            <a:r>
              <a:rPr lang="en-US" smtClean="0"/>
              <a:t>Third level</a:t>
            </a:r>
          </a:p>
        </p:txBody>
      </p:sp>
      <p:sp>
        <p:nvSpPr>
          <p:cNvPr id="41" name="Text Placeholder 3"/>
          <p:cNvSpPr>
            <a:spLocks noGrp="1"/>
          </p:cNvSpPr>
          <p:nvPr>
            <p:ph type="body" sz="quarter" idx="10"/>
          </p:nvPr>
        </p:nvSpPr>
        <p:spPr>
          <a:xfrm>
            <a:off x="1222375" y="3114675"/>
            <a:ext cx="2000250" cy="320675"/>
          </a:xfrm>
        </p:spPr>
        <p:txBody>
          <a:bodyPr/>
          <a:lstStyle>
            <a:lvl1pPr algn="ctr">
              <a:spcAft>
                <a:spcPts val="400"/>
              </a:spcAft>
              <a:defRPr sz="1400"/>
            </a:lvl1pPr>
          </a:lstStyle>
          <a:p>
            <a:pPr lvl="0"/>
            <a:r>
              <a:rPr lang="en-US" smtClean="0"/>
              <a:t>Click to edit Master text styles</a:t>
            </a:r>
          </a:p>
        </p:txBody>
      </p:sp>
      <p:sp>
        <p:nvSpPr>
          <p:cNvPr id="42" name="Text Placeholder 3"/>
          <p:cNvSpPr>
            <a:spLocks noGrp="1"/>
          </p:cNvSpPr>
          <p:nvPr>
            <p:ph type="body" sz="quarter" idx="12"/>
          </p:nvPr>
        </p:nvSpPr>
        <p:spPr>
          <a:xfrm>
            <a:off x="3571506" y="3122227"/>
            <a:ext cx="2000250" cy="320675"/>
          </a:xfrm>
        </p:spPr>
        <p:txBody>
          <a:bodyPr/>
          <a:lstStyle>
            <a:lvl1pPr algn="ctr">
              <a:spcAft>
                <a:spcPts val="400"/>
              </a:spcAft>
              <a:defRPr sz="1400"/>
            </a:lvl1pPr>
          </a:lstStyle>
          <a:p>
            <a:pPr lvl="0"/>
            <a:r>
              <a:rPr lang="en-US" smtClean="0"/>
              <a:t>Click to edit Master text styles</a:t>
            </a:r>
          </a:p>
        </p:txBody>
      </p:sp>
      <p:sp>
        <p:nvSpPr>
          <p:cNvPr id="43" name="Text Placeholder 3"/>
          <p:cNvSpPr>
            <a:spLocks noGrp="1"/>
          </p:cNvSpPr>
          <p:nvPr>
            <p:ph type="body" sz="quarter" idx="13"/>
          </p:nvPr>
        </p:nvSpPr>
        <p:spPr>
          <a:xfrm>
            <a:off x="5941703" y="3122227"/>
            <a:ext cx="2000250" cy="320675"/>
          </a:xfrm>
        </p:spPr>
        <p:txBody>
          <a:bodyPr/>
          <a:lstStyle>
            <a:lvl1pPr algn="ctr">
              <a:spcAft>
                <a:spcPts val="400"/>
              </a:spcAft>
              <a:defRPr sz="1400"/>
            </a:lvl1pPr>
          </a:lstStyle>
          <a:p>
            <a:pPr lvl="0"/>
            <a:r>
              <a:rPr lang="en-US" smtClean="0"/>
              <a:t>Click to edit Master text styles</a:t>
            </a:r>
          </a:p>
        </p:txBody>
      </p:sp>
    </p:spTree>
    <p:extLst>
      <p:ext uri="{BB962C8B-B14F-4D97-AF65-F5344CB8AC3E}">
        <p14:creationId xmlns:p14="http://schemas.microsoft.com/office/powerpoint/2010/main" val="1202308027"/>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tep 2">
    <p:spTree>
      <p:nvGrpSpPr>
        <p:cNvPr id="1" name=""/>
        <p:cNvGrpSpPr/>
        <p:nvPr/>
      </p:nvGrpSpPr>
      <p:grpSpPr>
        <a:xfrm>
          <a:off x="0" y="0"/>
          <a:ext cx="0" cy="0"/>
          <a:chOff x="0" y="0"/>
          <a:chExt cx="0" cy="0"/>
        </a:xfrm>
      </p:grpSpPr>
      <p:sp>
        <p:nvSpPr>
          <p:cNvPr id="29" name="Content Placeholder 5"/>
          <p:cNvSpPr txBox="1">
            <a:spLocks/>
          </p:cNvSpPr>
          <p:nvPr userDrawn="1"/>
        </p:nvSpPr>
        <p:spPr bwMode="auto">
          <a:xfrm>
            <a:off x="360469" y="1276156"/>
            <a:ext cx="8428889" cy="4670620"/>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grpSp>
        <p:nvGrpSpPr>
          <p:cNvPr id="3" name="Group 2"/>
          <p:cNvGrpSpPr/>
          <p:nvPr userDrawn="1"/>
        </p:nvGrpSpPr>
        <p:grpSpPr>
          <a:xfrm>
            <a:off x="7334738" y="-3"/>
            <a:ext cx="241422" cy="431802"/>
            <a:chOff x="7334738" y="-3"/>
            <a:chExt cx="241422" cy="431802"/>
          </a:xfrm>
        </p:grpSpPr>
        <p:sp>
          <p:nvSpPr>
            <p:cNvPr id="76" name="Round Same Side Corner Rectangle 7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7" name="Rounded Rectangle 7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1</a:t>
              </a:r>
              <a:endParaRPr lang="en-US" sz="2000" dirty="0">
                <a:solidFill>
                  <a:srgbClr val="FFFFFF"/>
                </a:solidFill>
                <a:cs typeface="Calibri"/>
              </a:endParaRPr>
            </a:p>
          </p:txBody>
        </p:sp>
        <p:sp>
          <p:nvSpPr>
            <p:cNvPr id="78" name="Rectangle 77"/>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7637218" y="-3"/>
            <a:ext cx="241422" cy="431802"/>
            <a:chOff x="7637218" y="-3"/>
            <a:chExt cx="241422" cy="431802"/>
          </a:xfrm>
        </p:grpSpPr>
        <p:sp>
          <p:nvSpPr>
            <p:cNvPr id="73" name="Round Same Side Corner Rectangle 72"/>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4" name="Rounded Rectangle 7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0574AC"/>
                  </a:solidFill>
                  <a:cs typeface="Calibri"/>
                </a:rPr>
                <a:t>2</a:t>
              </a:r>
              <a:endParaRPr lang="en-US" sz="2000" dirty="0">
                <a:solidFill>
                  <a:srgbClr val="0574AC"/>
                </a:solidFill>
                <a:cs typeface="Calibri"/>
              </a:endParaRPr>
            </a:p>
          </p:txBody>
        </p:sp>
        <p:sp>
          <p:nvSpPr>
            <p:cNvPr id="75" name="Round Same Side Corner Rectangle 74"/>
            <p:cNvSpPr/>
            <p:nvPr userDrawn="1"/>
          </p:nvSpPr>
          <p:spPr>
            <a:xfrm rot="10800000">
              <a:off x="7637221" y="0"/>
              <a:ext cx="241419" cy="119953"/>
            </a:xfrm>
            <a:prstGeom prst="round2SameRect">
              <a:avLst>
                <a:gd name="adj1" fmla="val 0"/>
                <a:gd name="adj2" fmla="val 0"/>
              </a:avLst>
            </a:prstGeom>
            <a:gradFill flip="none" rotWithShape="1">
              <a:gsLst>
                <a:gs pos="0">
                  <a:schemeClr val="accent5"/>
                </a:gs>
                <a:gs pos="100000">
                  <a:schemeClr val="accent6"/>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7939698" y="-3"/>
            <a:ext cx="241422" cy="431802"/>
            <a:chOff x="7939698" y="-3"/>
            <a:chExt cx="241422" cy="431802"/>
          </a:xfrm>
        </p:grpSpPr>
        <p:sp>
          <p:nvSpPr>
            <p:cNvPr id="70" name="Round Same Side Corner Rectangle 69"/>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1" name="Rounded Rectangle 70"/>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3</a:t>
              </a:r>
              <a:endParaRPr lang="en-US" sz="2000" dirty="0">
                <a:solidFill>
                  <a:srgbClr val="FFFFFF"/>
                </a:solidFill>
                <a:cs typeface="Calibri"/>
              </a:endParaRPr>
            </a:p>
          </p:txBody>
        </p:sp>
        <p:sp>
          <p:nvSpPr>
            <p:cNvPr id="72" name="Round Same Side Corner Rectangle 71"/>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8242178" y="-3"/>
            <a:ext cx="241422" cy="431802"/>
            <a:chOff x="8242178" y="-3"/>
            <a:chExt cx="241422" cy="431802"/>
          </a:xfrm>
        </p:grpSpPr>
        <p:sp>
          <p:nvSpPr>
            <p:cNvPr id="67" name="Round Same Side Corner Rectangle 66"/>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8" name="Rounded Rectangle 67"/>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4</a:t>
              </a:r>
              <a:endParaRPr lang="en-US" sz="2000" dirty="0">
                <a:solidFill>
                  <a:srgbClr val="FFFFFF"/>
                </a:solidFill>
                <a:cs typeface="Calibri"/>
              </a:endParaRPr>
            </a:p>
          </p:txBody>
        </p:sp>
        <p:sp>
          <p:nvSpPr>
            <p:cNvPr id="69" name="Round Same Side Corner Rectangle 68"/>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8544658" y="-3"/>
            <a:ext cx="241422" cy="431802"/>
            <a:chOff x="8544658" y="-3"/>
            <a:chExt cx="241422" cy="431802"/>
          </a:xfrm>
        </p:grpSpPr>
        <p:sp>
          <p:nvSpPr>
            <p:cNvPr id="64" name="Round Same Side Corner Rectangle 63"/>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5" name="Rounded Rectangle 64"/>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5</a:t>
              </a:r>
              <a:endParaRPr lang="en-US" sz="2000" dirty="0">
                <a:solidFill>
                  <a:srgbClr val="FFFFFF"/>
                </a:solidFill>
                <a:cs typeface="Calibri"/>
              </a:endParaRPr>
            </a:p>
          </p:txBody>
        </p:sp>
        <p:sp>
          <p:nvSpPr>
            <p:cNvPr id="66" name="Round Same Side Corner Rectangle 65"/>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8" name="Group 7"/>
          <p:cNvGrpSpPr/>
          <p:nvPr userDrawn="1"/>
        </p:nvGrpSpPr>
        <p:grpSpPr>
          <a:xfrm>
            <a:off x="1101645" y="2897248"/>
            <a:ext cx="2239274" cy="663160"/>
            <a:chOff x="1101645" y="2897248"/>
            <a:chExt cx="2239274" cy="663160"/>
          </a:xfrm>
        </p:grpSpPr>
        <p:sp>
          <p:nvSpPr>
            <p:cNvPr id="34" name="Rounded Rectangle 33"/>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37" name="Round Same Side Corner Rectangle 36"/>
            <p:cNvSpPr/>
            <p:nvPr userDrawn="1"/>
          </p:nvSpPr>
          <p:spPr>
            <a:xfrm>
              <a:off x="1101645"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9" name="Group 8"/>
          <p:cNvGrpSpPr/>
          <p:nvPr userDrawn="1"/>
        </p:nvGrpSpPr>
        <p:grpSpPr>
          <a:xfrm>
            <a:off x="3461133" y="2897248"/>
            <a:ext cx="2239274" cy="663160"/>
            <a:chOff x="3461133" y="2897248"/>
            <a:chExt cx="2239274" cy="663160"/>
          </a:xfrm>
        </p:grpSpPr>
        <p:sp>
          <p:nvSpPr>
            <p:cNvPr id="35" name="Rounded Rectangle 34"/>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38" name="Round Same Side Corner Rectangle 37"/>
            <p:cNvSpPr/>
            <p:nvPr userDrawn="1"/>
          </p:nvSpPr>
          <p:spPr>
            <a:xfrm>
              <a:off x="3461133"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0" name="Group 9"/>
          <p:cNvGrpSpPr/>
          <p:nvPr userDrawn="1"/>
        </p:nvGrpSpPr>
        <p:grpSpPr>
          <a:xfrm>
            <a:off x="5820621" y="2897248"/>
            <a:ext cx="2239274" cy="663160"/>
            <a:chOff x="5820621" y="2897248"/>
            <a:chExt cx="2239274" cy="663160"/>
          </a:xfrm>
        </p:grpSpPr>
        <p:sp>
          <p:nvSpPr>
            <p:cNvPr id="36" name="Rounded Rectangle 35"/>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49" name="Round Same Side Corner Rectangle 48"/>
            <p:cNvSpPr/>
            <p:nvPr userDrawn="1"/>
          </p:nvSpPr>
          <p:spPr>
            <a:xfrm>
              <a:off x="5820621"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42" name="TextBox 4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5085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41" name="Text Placeholder 5"/>
          <p:cNvSpPr>
            <a:spLocks noGrp="1"/>
          </p:cNvSpPr>
          <p:nvPr userDrawn="1">
            <p:ph type="body" sz="quarter" idx="11"/>
          </p:nvPr>
        </p:nvSpPr>
        <p:spPr>
          <a:xfrm>
            <a:off x="549275" y="1398588"/>
            <a:ext cx="7997825" cy="1276350"/>
          </a:xfrm>
        </p:spPr>
        <p:txBody>
          <a:bodyPr/>
          <a:lstStyle>
            <a:lvl1pPr>
              <a:spcAft>
                <a:spcPts val="600"/>
              </a:spcAft>
              <a:defRPr sz="1800">
                <a:solidFill>
                  <a:schemeClr val="accent5"/>
                </a:solidFill>
              </a:defRPr>
            </a:lvl1pPr>
            <a:lvl2pPr>
              <a:spcAft>
                <a:spcPts val="600"/>
              </a:spcAft>
              <a:defRPr sz="1800"/>
            </a:lvl2pPr>
            <a:lvl3pPr>
              <a:spcAft>
                <a:spcPts val="600"/>
              </a:spcAft>
              <a:defRPr sz="1800"/>
            </a:lvl3pPr>
          </a:lstStyle>
          <a:p>
            <a:pPr lvl="0"/>
            <a:r>
              <a:rPr lang="en-US" smtClean="0"/>
              <a:t>Click to edit Master text styles</a:t>
            </a:r>
          </a:p>
          <a:p>
            <a:pPr lvl="1"/>
            <a:r>
              <a:rPr lang="en-US" smtClean="0"/>
              <a:t>Second level</a:t>
            </a:r>
          </a:p>
          <a:p>
            <a:pPr lvl="2"/>
            <a:r>
              <a:rPr lang="en-US" smtClean="0"/>
              <a:t>Third level</a:t>
            </a:r>
          </a:p>
        </p:txBody>
      </p:sp>
      <p:sp>
        <p:nvSpPr>
          <p:cNvPr id="31" name="Text Placeholder 3"/>
          <p:cNvSpPr>
            <a:spLocks noGrp="1"/>
          </p:cNvSpPr>
          <p:nvPr userDrawn="1">
            <p:ph type="body" sz="quarter" idx="10"/>
          </p:nvPr>
        </p:nvSpPr>
        <p:spPr>
          <a:xfrm>
            <a:off x="1222375" y="3114675"/>
            <a:ext cx="2000250" cy="320675"/>
          </a:xfrm>
        </p:spPr>
        <p:txBody>
          <a:bodyPr/>
          <a:lstStyle>
            <a:lvl1pPr algn="ctr">
              <a:spcAft>
                <a:spcPts val="400"/>
              </a:spcAft>
              <a:defRPr sz="1400"/>
            </a:lvl1pPr>
          </a:lstStyle>
          <a:p>
            <a:pPr lvl="0"/>
            <a:r>
              <a:rPr lang="en-US" smtClean="0"/>
              <a:t>Click to edit Master text styles</a:t>
            </a:r>
          </a:p>
        </p:txBody>
      </p:sp>
      <p:sp>
        <p:nvSpPr>
          <p:cNvPr id="32" name="Text Placeholder 3"/>
          <p:cNvSpPr>
            <a:spLocks noGrp="1"/>
          </p:cNvSpPr>
          <p:nvPr userDrawn="1">
            <p:ph type="body" sz="quarter" idx="12"/>
          </p:nvPr>
        </p:nvSpPr>
        <p:spPr>
          <a:xfrm>
            <a:off x="3571506" y="3122227"/>
            <a:ext cx="2000250" cy="320675"/>
          </a:xfrm>
        </p:spPr>
        <p:txBody>
          <a:bodyPr/>
          <a:lstStyle>
            <a:lvl1pPr algn="ctr">
              <a:spcAft>
                <a:spcPts val="400"/>
              </a:spcAft>
              <a:defRPr sz="1400"/>
            </a:lvl1pPr>
          </a:lstStyle>
          <a:p>
            <a:pPr lvl="0"/>
            <a:r>
              <a:rPr lang="en-US" smtClean="0"/>
              <a:t>Click to edit Master text styles</a:t>
            </a:r>
          </a:p>
        </p:txBody>
      </p:sp>
      <p:sp>
        <p:nvSpPr>
          <p:cNvPr id="39" name="Text Placeholder 3"/>
          <p:cNvSpPr>
            <a:spLocks noGrp="1"/>
          </p:cNvSpPr>
          <p:nvPr userDrawn="1">
            <p:ph type="body" sz="quarter" idx="13"/>
          </p:nvPr>
        </p:nvSpPr>
        <p:spPr>
          <a:xfrm>
            <a:off x="5941703" y="3122227"/>
            <a:ext cx="2000250" cy="320675"/>
          </a:xfrm>
        </p:spPr>
        <p:txBody>
          <a:bodyPr/>
          <a:lstStyle>
            <a:lvl1pPr algn="ctr">
              <a:spcAft>
                <a:spcPts val="400"/>
              </a:spcAft>
              <a:defRPr sz="1400"/>
            </a:lvl1pPr>
          </a:lstStyle>
          <a:p>
            <a:pPr lvl="0"/>
            <a:r>
              <a:rPr lang="en-US" smtClean="0"/>
              <a:t>Click to edit Master text styles</a:t>
            </a:r>
          </a:p>
        </p:txBody>
      </p:sp>
    </p:spTree>
    <p:extLst>
      <p:ext uri="{BB962C8B-B14F-4D97-AF65-F5344CB8AC3E}">
        <p14:creationId xmlns:p14="http://schemas.microsoft.com/office/powerpoint/2010/main" val="89717223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tep 3">
    <p:spTree>
      <p:nvGrpSpPr>
        <p:cNvPr id="1" name=""/>
        <p:cNvGrpSpPr/>
        <p:nvPr/>
      </p:nvGrpSpPr>
      <p:grpSpPr>
        <a:xfrm>
          <a:off x="0" y="0"/>
          <a:ext cx="0" cy="0"/>
          <a:chOff x="0" y="0"/>
          <a:chExt cx="0" cy="0"/>
        </a:xfrm>
      </p:grpSpPr>
      <p:sp>
        <p:nvSpPr>
          <p:cNvPr id="28" name="Content Placeholder 5"/>
          <p:cNvSpPr txBox="1">
            <a:spLocks/>
          </p:cNvSpPr>
          <p:nvPr userDrawn="1"/>
        </p:nvSpPr>
        <p:spPr bwMode="auto">
          <a:xfrm>
            <a:off x="360469" y="1276156"/>
            <a:ext cx="8428889" cy="4670620"/>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grpSp>
        <p:nvGrpSpPr>
          <p:cNvPr id="6" name="Group 5"/>
          <p:cNvGrpSpPr/>
          <p:nvPr userDrawn="1"/>
        </p:nvGrpSpPr>
        <p:grpSpPr>
          <a:xfrm>
            <a:off x="7334738" y="-3"/>
            <a:ext cx="241422" cy="431802"/>
            <a:chOff x="7334738" y="-3"/>
            <a:chExt cx="241422" cy="431802"/>
          </a:xfrm>
        </p:grpSpPr>
        <p:sp>
          <p:nvSpPr>
            <p:cNvPr id="54" name="Round Same Side Corner Rectangle 53"/>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5" name="Rounded Rectangle 54"/>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1</a:t>
              </a:r>
              <a:endParaRPr lang="en-US" sz="2000" dirty="0">
                <a:solidFill>
                  <a:srgbClr val="FFFFFF"/>
                </a:solidFill>
                <a:cs typeface="Calibri"/>
              </a:endParaRPr>
            </a:p>
          </p:txBody>
        </p:sp>
        <p:sp>
          <p:nvSpPr>
            <p:cNvPr id="56" name="Rectangle 55"/>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7637218" y="-3"/>
            <a:ext cx="241422" cy="431802"/>
            <a:chOff x="7637218" y="-3"/>
            <a:chExt cx="241422" cy="431802"/>
          </a:xfrm>
        </p:grpSpPr>
        <p:sp>
          <p:nvSpPr>
            <p:cNvPr id="51" name="Round Same Side Corner Rectangle 50"/>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2" name="Rounded Rectangle 51"/>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2</a:t>
              </a:r>
              <a:endParaRPr lang="en-US" sz="2000" dirty="0">
                <a:solidFill>
                  <a:srgbClr val="FFFFFF"/>
                </a:solidFill>
                <a:cs typeface="Calibri"/>
              </a:endParaRPr>
            </a:p>
          </p:txBody>
        </p:sp>
        <p:sp>
          <p:nvSpPr>
            <p:cNvPr id="53" name="Round Same Side Corner Rectangle 52"/>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8" name="Group 7"/>
          <p:cNvGrpSpPr/>
          <p:nvPr userDrawn="1"/>
        </p:nvGrpSpPr>
        <p:grpSpPr>
          <a:xfrm>
            <a:off x="7939698" y="-3"/>
            <a:ext cx="241422" cy="431802"/>
            <a:chOff x="7939698" y="-3"/>
            <a:chExt cx="241422" cy="431802"/>
          </a:xfrm>
        </p:grpSpPr>
        <p:sp>
          <p:nvSpPr>
            <p:cNvPr id="38" name="Round Same Side Corner Rectangle 37"/>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49" name="Rounded Rectangle 48"/>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4CA90C"/>
                  </a:solidFill>
                  <a:cs typeface="Calibri"/>
                </a:rPr>
                <a:t>3</a:t>
              </a:r>
              <a:endParaRPr lang="en-US" sz="2000" dirty="0">
                <a:solidFill>
                  <a:srgbClr val="4CA90C"/>
                </a:solidFill>
                <a:cs typeface="Calibri"/>
              </a:endParaRPr>
            </a:p>
          </p:txBody>
        </p:sp>
        <p:sp>
          <p:nvSpPr>
            <p:cNvPr id="50" name="Round Same Side Corner Rectangle 49"/>
            <p:cNvSpPr/>
            <p:nvPr userDrawn="1"/>
          </p:nvSpPr>
          <p:spPr>
            <a:xfrm rot="10800000">
              <a:off x="7939701" y="0"/>
              <a:ext cx="241419" cy="119953"/>
            </a:xfrm>
            <a:prstGeom prst="round2SameRect">
              <a:avLst>
                <a:gd name="adj1" fmla="val 0"/>
                <a:gd name="adj2" fmla="val 0"/>
              </a:avLst>
            </a:prstGeom>
            <a:gradFill flip="none" rotWithShape="1">
              <a:gsLst>
                <a:gs pos="0">
                  <a:schemeClr val="accent3"/>
                </a:gs>
                <a:gs pos="100000">
                  <a:schemeClr val="accent4"/>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9" name="Group 8"/>
          <p:cNvGrpSpPr/>
          <p:nvPr userDrawn="1"/>
        </p:nvGrpSpPr>
        <p:grpSpPr>
          <a:xfrm>
            <a:off x="8242178" y="-3"/>
            <a:ext cx="241422" cy="431802"/>
            <a:chOff x="8242178" y="-3"/>
            <a:chExt cx="241422" cy="431802"/>
          </a:xfrm>
        </p:grpSpPr>
        <p:sp>
          <p:nvSpPr>
            <p:cNvPr id="35" name="Round Same Side Corner Rectangle 34"/>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4</a:t>
              </a:r>
              <a:endParaRPr lang="en-US" sz="2000" dirty="0">
                <a:solidFill>
                  <a:srgbClr val="FFFFFF"/>
                </a:solidFill>
                <a:cs typeface="Calibri"/>
              </a:endParaRPr>
            </a:p>
          </p:txBody>
        </p:sp>
        <p:sp>
          <p:nvSpPr>
            <p:cNvPr id="37" name="Round Same Side Corner Rectangle 36"/>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0" name="Group 9"/>
          <p:cNvGrpSpPr/>
          <p:nvPr userDrawn="1"/>
        </p:nvGrpSpPr>
        <p:grpSpPr>
          <a:xfrm>
            <a:off x="8544658" y="-3"/>
            <a:ext cx="241422" cy="431802"/>
            <a:chOff x="8544658" y="-3"/>
            <a:chExt cx="241422" cy="431802"/>
          </a:xfrm>
        </p:grpSpPr>
        <p:sp>
          <p:nvSpPr>
            <p:cNvPr id="32" name="Round Same Side Corner Rectangle 31"/>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5</a:t>
              </a:r>
              <a:endParaRPr lang="en-US" sz="2000" dirty="0">
                <a:solidFill>
                  <a:srgbClr val="FFFFFF"/>
                </a:solidFill>
                <a:cs typeface="Calibri"/>
              </a:endParaRPr>
            </a:p>
          </p:txBody>
        </p:sp>
        <p:sp>
          <p:nvSpPr>
            <p:cNvPr id="34" name="Round Same Side Corner Rectangle 33"/>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1101645" y="2897248"/>
            <a:ext cx="2239274" cy="663160"/>
            <a:chOff x="1101645" y="2897248"/>
            <a:chExt cx="2239274" cy="663160"/>
          </a:xfrm>
        </p:grpSpPr>
        <p:sp>
          <p:nvSpPr>
            <p:cNvPr id="57" name="Rounded Rectangle 56"/>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58" name="Round Same Side Corner Rectangle 57"/>
            <p:cNvSpPr/>
            <p:nvPr userDrawn="1"/>
          </p:nvSpPr>
          <p:spPr>
            <a:xfrm>
              <a:off x="1101645"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3461133" y="2897248"/>
            <a:ext cx="2239274" cy="663160"/>
            <a:chOff x="3461133" y="2897248"/>
            <a:chExt cx="2239274" cy="663160"/>
          </a:xfrm>
        </p:grpSpPr>
        <p:sp>
          <p:nvSpPr>
            <p:cNvPr id="63" name="Rounded Rectangle 62"/>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79" name="Round Same Side Corner Rectangle 78"/>
            <p:cNvSpPr/>
            <p:nvPr userDrawn="1"/>
          </p:nvSpPr>
          <p:spPr>
            <a:xfrm>
              <a:off x="3461133"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5820621" y="2897248"/>
            <a:ext cx="2239274" cy="663160"/>
            <a:chOff x="5820621" y="2897248"/>
            <a:chExt cx="2239274" cy="663160"/>
          </a:xfrm>
        </p:grpSpPr>
        <p:sp>
          <p:nvSpPr>
            <p:cNvPr id="80" name="Rounded Rectangle 79"/>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81" name="Round Same Side Corner Rectangle 80"/>
            <p:cNvSpPr/>
            <p:nvPr userDrawn="1"/>
          </p:nvSpPr>
          <p:spPr>
            <a:xfrm>
              <a:off x="5820621"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42" name="TextBox 4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71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824"/>
            <a:ext cx="187325" cy="24765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41" name="Text Placeholder 5"/>
          <p:cNvSpPr>
            <a:spLocks noGrp="1"/>
          </p:cNvSpPr>
          <p:nvPr>
            <p:ph type="body" sz="quarter" idx="11"/>
          </p:nvPr>
        </p:nvSpPr>
        <p:spPr>
          <a:xfrm>
            <a:off x="549275" y="1398588"/>
            <a:ext cx="7997825" cy="1276350"/>
          </a:xfrm>
        </p:spPr>
        <p:txBody>
          <a:bodyPr/>
          <a:lstStyle>
            <a:lvl1pPr>
              <a:spcAft>
                <a:spcPts val="600"/>
              </a:spcAft>
              <a:defRPr sz="1800">
                <a:solidFill>
                  <a:schemeClr val="accent3"/>
                </a:solidFill>
              </a:defRPr>
            </a:lvl1pPr>
            <a:lvl2pPr>
              <a:spcAft>
                <a:spcPts val="600"/>
              </a:spcAft>
              <a:defRPr sz="1800"/>
            </a:lvl2pPr>
            <a:lvl3pPr>
              <a:spcAft>
                <a:spcPts val="600"/>
              </a:spcAft>
              <a:defRPr sz="1800"/>
            </a:lvl3pPr>
          </a:lstStyle>
          <a:p>
            <a:pPr lvl="0"/>
            <a:r>
              <a:rPr lang="en-US" smtClean="0"/>
              <a:t>Click to edit Master text styles</a:t>
            </a:r>
          </a:p>
          <a:p>
            <a:pPr lvl="1"/>
            <a:r>
              <a:rPr lang="en-US" smtClean="0"/>
              <a:t>Second level</a:t>
            </a:r>
          </a:p>
          <a:p>
            <a:pPr lvl="2"/>
            <a:r>
              <a:rPr lang="en-US" smtClean="0"/>
              <a:t>Third level</a:t>
            </a:r>
          </a:p>
        </p:txBody>
      </p:sp>
      <p:sp>
        <p:nvSpPr>
          <p:cNvPr id="30" name="Text Placeholder 3"/>
          <p:cNvSpPr>
            <a:spLocks noGrp="1"/>
          </p:cNvSpPr>
          <p:nvPr>
            <p:ph type="body" sz="quarter" idx="10"/>
          </p:nvPr>
        </p:nvSpPr>
        <p:spPr>
          <a:xfrm>
            <a:off x="1222375" y="3114675"/>
            <a:ext cx="2000250" cy="320675"/>
          </a:xfrm>
        </p:spPr>
        <p:txBody>
          <a:bodyPr/>
          <a:lstStyle>
            <a:lvl1pPr algn="ctr">
              <a:spcAft>
                <a:spcPts val="400"/>
              </a:spcAft>
              <a:defRPr sz="1400"/>
            </a:lvl1pPr>
          </a:lstStyle>
          <a:p>
            <a:pPr lvl="0"/>
            <a:r>
              <a:rPr lang="en-US" smtClean="0"/>
              <a:t>Click to edit Master text styles</a:t>
            </a:r>
          </a:p>
        </p:txBody>
      </p:sp>
      <p:sp>
        <p:nvSpPr>
          <p:cNvPr id="31" name="Text Placeholder 3"/>
          <p:cNvSpPr>
            <a:spLocks noGrp="1"/>
          </p:cNvSpPr>
          <p:nvPr>
            <p:ph type="body" sz="quarter" idx="12"/>
          </p:nvPr>
        </p:nvSpPr>
        <p:spPr>
          <a:xfrm>
            <a:off x="3571506" y="3122227"/>
            <a:ext cx="2000250" cy="320675"/>
          </a:xfrm>
        </p:spPr>
        <p:txBody>
          <a:bodyPr/>
          <a:lstStyle>
            <a:lvl1pPr algn="ctr">
              <a:spcAft>
                <a:spcPts val="400"/>
              </a:spcAft>
              <a:defRPr sz="1400"/>
            </a:lvl1pPr>
          </a:lstStyle>
          <a:p>
            <a:pPr lvl="0"/>
            <a:r>
              <a:rPr lang="en-US" smtClean="0"/>
              <a:t>Click to edit Master text styles</a:t>
            </a:r>
          </a:p>
        </p:txBody>
      </p:sp>
      <p:sp>
        <p:nvSpPr>
          <p:cNvPr id="39" name="Text Placeholder 3"/>
          <p:cNvSpPr>
            <a:spLocks noGrp="1"/>
          </p:cNvSpPr>
          <p:nvPr>
            <p:ph type="body" sz="quarter" idx="13"/>
          </p:nvPr>
        </p:nvSpPr>
        <p:spPr>
          <a:xfrm>
            <a:off x="5941703" y="3122227"/>
            <a:ext cx="2000250" cy="320675"/>
          </a:xfrm>
        </p:spPr>
        <p:txBody>
          <a:bodyPr/>
          <a:lstStyle>
            <a:lvl1pPr algn="ctr">
              <a:spcAft>
                <a:spcPts val="400"/>
              </a:spcAft>
              <a:defRPr sz="1400"/>
            </a:lvl1pPr>
          </a:lstStyle>
          <a:p>
            <a:pPr lvl="0"/>
            <a:r>
              <a:rPr lang="en-US" smtClean="0"/>
              <a:t>Click to edit Master text styles</a:t>
            </a:r>
          </a:p>
        </p:txBody>
      </p:sp>
    </p:spTree>
    <p:extLst>
      <p:ext uri="{BB962C8B-B14F-4D97-AF65-F5344CB8AC3E}">
        <p14:creationId xmlns:p14="http://schemas.microsoft.com/office/powerpoint/2010/main" val="305017070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tep 4">
    <p:spTree>
      <p:nvGrpSpPr>
        <p:cNvPr id="1" name=""/>
        <p:cNvGrpSpPr/>
        <p:nvPr/>
      </p:nvGrpSpPr>
      <p:grpSpPr>
        <a:xfrm>
          <a:off x="0" y="0"/>
          <a:ext cx="0" cy="0"/>
          <a:chOff x="0" y="0"/>
          <a:chExt cx="0" cy="0"/>
        </a:xfrm>
      </p:grpSpPr>
      <p:sp>
        <p:nvSpPr>
          <p:cNvPr id="28" name="Content Placeholder 5"/>
          <p:cNvSpPr txBox="1">
            <a:spLocks/>
          </p:cNvSpPr>
          <p:nvPr userDrawn="1"/>
        </p:nvSpPr>
        <p:spPr bwMode="auto">
          <a:xfrm>
            <a:off x="360469" y="1276156"/>
            <a:ext cx="8428889" cy="4670620"/>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grpSp>
        <p:nvGrpSpPr>
          <p:cNvPr id="6" name="Group 5"/>
          <p:cNvGrpSpPr/>
          <p:nvPr userDrawn="1"/>
        </p:nvGrpSpPr>
        <p:grpSpPr>
          <a:xfrm>
            <a:off x="7334738" y="-3"/>
            <a:ext cx="241422" cy="431802"/>
            <a:chOff x="7334738" y="-3"/>
            <a:chExt cx="241422" cy="431802"/>
          </a:xfrm>
        </p:grpSpPr>
        <p:sp>
          <p:nvSpPr>
            <p:cNvPr id="66" name="Round Same Side Corner Rectangle 6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7" name="Rounded Rectangle 6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1</a:t>
              </a:r>
              <a:endParaRPr lang="en-US" sz="2000" dirty="0">
                <a:solidFill>
                  <a:srgbClr val="FFFFFF"/>
                </a:solidFill>
                <a:cs typeface="Calibri"/>
              </a:endParaRPr>
            </a:p>
          </p:txBody>
        </p:sp>
        <p:sp>
          <p:nvSpPr>
            <p:cNvPr id="68" name="Rectangle 67"/>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7637218" y="-3"/>
            <a:ext cx="241422" cy="431802"/>
            <a:chOff x="7637218" y="-3"/>
            <a:chExt cx="241422" cy="431802"/>
          </a:xfrm>
        </p:grpSpPr>
        <p:sp>
          <p:nvSpPr>
            <p:cNvPr id="48" name="Round Same Side Corner Rectangle 47"/>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 name="Rounded Rectangle 6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2</a:t>
              </a:r>
              <a:endParaRPr lang="en-US" sz="2000" dirty="0">
                <a:solidFill>
                  <a:srgbClr val="FFFFFF"/>
                </a:solidFill>
                <a:cs typeface="Calibri"/>
              </a:endParaRPr>
            </a:p>
          </p:txBody>
        </p:sp>
        <p:sp>
          <p:nvSpPr>
            <p:cNvPr id="65" name="Round Same Side Corner Rectangle 64"/>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8" name="Group 7"/>
          <p:cNvGrpSpPr/>
          <p:nvPr userDrawn="1"/>
        </p:nvGrpSpPr>
        <p:grpSpPr>
          <a:xfrm>
            <a:off x="7939698" y="-3"/>
            <a:ext cx="241422" cy="431802"/>
            <a:chOff x="7939698" y="-3"/>
            <a:chExt cx="241422" cy="431802"/>
          </a:xfrm>
        </p:grpSpPr>
        <p:sp>
          <p:nvSpPr>
            <p:cNvPr id="45" name="Round Same Side Corner Rectangle 44"/>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46" name="Rounded Rectangle 45"/>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3</a:t>
              </a:r>
              <a:endParaRPr lang="en-US" sz="2000" dirty="0">
                <a:solidFill>
                  <a:srgbClr val="FFFFFF"/>
                </a:solidFill>
                <a:cs typeface="Calibri"/>
              </a:endParaRPr>
            </a:p>
          </p:txBody>
        </p:sp>
        <p:sp>
          <p:nvSpPr>
            <p:cNvPr id="47" name="Round Same Side Corner Rectangle 46"/>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0" name="Group 9"/>
          <p:cNvGrpSpPr/>
          <p:nvPr userDrawn="1"/>
        </p:nvGrpSpPr>
        <p:grpSpPr>
          <a:xfrm>
            <a:off x="8242178" y="-3"/>
            <a:ext cx="241422" cy="431802"/>
            <a:chOff x="8242178" y="-3"/>
            <a:chExt cx="241422" cy="431802"/>
          </a:xfrm>
        </p:grpSpPr>
        <p:sp>
          <p:nvSpPr>
            <p:cNvPr id="42" name="Round Same Side Corner Rectangle 41"/>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43" name="Rounded Rectangle 42"/>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81017E"/>
                  </a:solidFill>
                  <a:cs typeface="Calibri"/>
                </a:rPr>
                <a:t>4</a:t>
              </a:r>
              <a:endParaRPr lang="en-US" sz="2000" dirty="0">
                <a:solidFill>
                  <a:srgbClr val="81017E"/>
                </a:solidFill>
                <a:cs typeface="Calibri"/>
              </a:endParaRPr>
            </a:p>
          </p:txBody>
        </p:sp>
        <p:sp>
          <p:nvSpPr>
            <p:cNvPr id="44" name="Round Same Side Corner Rectangle 43"/>
            <p:cNvSpPr/>
            <p:nvPr userDrawn="1"/>
          </p:nvSpPr>
          <p:spPr>
            <a:xfrm rot="10800000">
              <a:off x="8242181" y="0"/>
              <a:ext cx="241419" cy="119953"/>
            </a:xfrm>
            <a:prstGeom prst="round2SameRect">
              <a:avLst>
                <a:gd name="adj1" fmla="val 0"/>
                <a:gd name="adj2" fmla="val 0"/>
              </a:avLst>
            </a:prstGeom>
            <a:gradFill>
              <a:gsLst>
                <a:gs pos="0">
                  <a:srgbClr val="81017E"/>
                </a:gs>
                <a:gs pos="100000">
                  <a:srgbClr val="DA008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1" name="Group 10"/>
          <p:cNvGrpSpPr/>
          <p:nvPr userDrawn="1"/>
        </p:nvGrpSpPr>
        <p:grpSpPr>
          <a:xfrm>
            <a:off x="8544658" y="-3"/>
            <a:ext cx="241422" cy="431802"/>
            <a:chOff x="8544658" y="-3"/>
            <a:chExt cx="241422" cy="431802"/>
          </a:xfrm>
        </p:grpSpPr>
        <p:sp>
          <p:nvSpPr>
            <p:cNvPr id="39" name="Round Same Side Corner Rectangle 38"/>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40" name="Rounded Rectangle 39"/>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5</a:t>
              </a:r>
              <a:endParaRPr lang="en-US" sz="2000" dirty="0">
                <a:solidFill>
                  <a:srgbClr val="FFFFFF"/>
                </a:solidFill>
                <a:cs typeface="Calibri"/>
              </a:endParaRPr>
            </a:p>
          </p:txBody>
        </p:sp>
        <p:sp>
          <p:nvSpPr>
            <p:cNvPr id="41" name="Round Same Side Corner Rectangle 40"/>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1101645" y="2897248"/>
            <a:ext cx="2239274" cy="663160"/>
            <a:chOff x="1101645" y="2897248"/>
            <a:chExt cx="2239274" cy="663160"/>
          </a:xfrm>
        </p:grpSpPr>
        <p:sp>
          <p:nvSpPr>
            <p:cNvPr id="69" name="Rounded Rectangle 68"/>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70" name="Round Same Side Corner Rectangle 69"/>
            <p:cNvSpPr/>
            <p:nvPr userDrawn="1"/>
          </p:nvSpPr>
          <p:spPr>
            <a:xfrm>
              <a:off x="1101645"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3461133" y="2897248"/>
            <a:ext cx="2239274" cy="663160"/>
            <a:chOff x="3461133" y="2897248"/>
            <a:chExt cx="2239274" cy="663160"/>
          </a:xfrm>
        </p:grpSpPr>
        <p:sp>
          <p:nvSpPr>
            <p:cNvPr id="75" name="Rounded Rectangle 74"/>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76" name="Round Same Side Corner Rectangle 75"/>
            <p:cNvSpPr/>
            <p:nvPr userDrawn="1"/>
          </p:nvSpPr>
          <p:spPr>
            <a:xfrm>
              <a:off x="3461133"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5820621" y="2897248"/>
            <a:ext cx="2239274" cy="663160"/>
            <a:chOff x="5820621" y="2897248"/>
            <a:chExt cx="2239274" cy="663160"/>
          </a:xfrm>
        </p:grpSpPr>
        <p:sp>
          <p:nvSpPr>
            <p:cNvPr id="77" name="Rounded Rectangle 76"/>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78" name="Round Same Side Corner Rectangle 77"/>
            <p:cNvSpPr/>
            <p:nvPr userDrawn="1"/>
          </p:nvSpPr>
          <p:spPr>
            <a:xfrm>
              <a:off x="5820621"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35" name="TextBox 3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671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133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3" name="Text Placeholder 5"/>
          <p:cNvSpPr>
            <a:spLocks noGrp="1"/>
          </p:cNvSpPr>
          <p:nvPr>
            <p:ph type="body" sz="quarter" idx="11"/>
          </p:nvPr>
        </p:nvSpPr>
        <p:spPr>
          <a:xfrm>
            <a:off x="549275" y="1398588"/>
            <a:ext cx="7980362" cy="1276350"/>
          </a:xfrm>
        </p:spPr>
        <p:txBody>
          <a:bodyPr/>
          <a:lstStyle>
            <a:lvl1pPr>
              <a:spcAft>
                <a:spcPts val="600"/>
              </a:spcAft>
              <a:defRPr sz="1800">
                <a:solidFill>
                  <a:srgbClr val="81017E"/>
                </a:solidFill>
              </a:defRPr>
            </a:lvl1pPr>
            <a:lvl2pPr>
              <a:spcAft>
                <a:spcPts val="600"/>
              </a:spcAft>
              <a:defRPr sz="1800"/>
            </a:lvl2pPr>
            <a:lvl3pPr>
              <a:spcAft>
                <a:spcPts val="600"/>
              </a:spcAft>
              <a:defRPr sz="1800"/>
            </a:lvl3pPr>
          </a:lstStyle>
          <a:p>
            <a:pPr lvl="0"/>
            <a:r>
              <a:rPr lang="en-US" smtClean="0"/>
              <a:t>Click to edit Master text styles</a:t>
            </a:r>
          </a:p>
          <a:p>
            <a:pPr lvl="1"/>
            <a:r>
              <a:rPr lang="en-US" smtClean="0"/>
              <a:t>Second level</a:t>
            </a:r>
          </a:p>
          <a:p>
            <a:pPr lvl="2"/>
            <a:r>
              <a:rPr lang="en-US" smtClean="0"/>
              <a:t>Third level</a:t>
            </a:r>
          </a:p>
        </p:txBody>
      </p:sp>
      <p:sp>
        <p:nvSpPr>
          <p:cNvPr id="30" name="Text Placeholder 3"/>
          <p:cNvSpPr>
            <a:spLocks noGrp="1"/>
          </p:cNvSpPr>
          <p:nvPr>
            <p:ph type="body" sz="quarter" idx="10"/>
          </p:nvPr>
        </p:nvSpPr>
        <p:spPr>
          <a:xfrm>
            <a:off x="1222375" y="3114675"/>
            <a:ext cx="2000250" cy="320675"/>
          </a:xfrm>
        </p:spPr>
        <p:txBody>
          <a:bodyPr/>
          <a:lstStyle>
            <a:lvl1pPr algn="ctr">
              <a:spcAft>
                <a:spcPts val="400"/>
              </a:spcAft>
              <a:defRPr sz="1400"/>
            </a:lvl1pPr>
          </a:lstStyle>
          <a:p>
            <a:pPr lvl="0"/>
            <a:r>
              <a:rPr lang="en-US" smtClean="0"/>
              <a:t>Click to edit Master text styles</a:t>
            </a:r>
          </a:p>
        </p:txBody>
      </p:sp>
      <p:sp>
        <p:nvSpPr>
          <p:cNvPr id="31" name="Text Placeholder 3"/>
          <p:cNvSpPr>
            <a:spLocks noGrp="1"/>
          </p:cNvSpPr>
          <p:nvPr>
            <p:ph type="body" sz="quarter" idx="12"/>
          </p:nvPr>
        </p:nvSpPr>
        <p:spPr>
          <a:xfrm>
            <a:off x="3571506" y="3122227"/>
            <a:ext cx="2000250" cy="320675"/>
          </a:xfrm>
        </p:spPr>
        <p:txBody>
          <a:bodyPr/>
          <a:lstStyle>
            <a:lvl1pPr algn="ctr">
              <a:spcAft>
                <a:spcPts val="400"/>
              </a:spcAft>
              <a:defRPr sz="1400"/>
            </a:lvl1pPr>
          </a:lstStyle>
          <a:p>
            <a:pPr lvl="0"/>
            <a:r>
              <a:rPr lang="en-US" smtClean="0"/>
              <a:t>Click to edit Master text styles</a:t>
            </a:r>
          </a:p>
        </p:txBody>
      </p:sp>
      <p:sp>
        <p:nvSpPr>
          <p:cNvPr id="32" name="Text Placeholder 3"/>
          <p:cNvSpPr>
            <a:spLocks noGrp="1"/>
          </p:cNvSpPr>
          <p:nvPr>
            <p:ph type="body" sz="quarter" idx="13"/>
          </p:nvPr>
        </p:nvSpPr>
        <p:spPr>
          <a:xfrm>
            <a:off x="5941703" y="3122227"/>
            <a:ext cx="2000250" cy="320675"/>
          </a:xfrm>
        </p:spPr>
        <p:txBody>
          <a:bodyPr/>
          <a:lstStyle>
            <a:lvl1pPr algn="ctr">
              <a:spcAft>
                <a:spcPts val="400"/>
              </a:spcAft>
              <a:defRPr sz="1400"/>
            </a:lvl1pPr>
          </a:lstStyle>
          <a:p>
            <a:pPr lvl="0"/>
            <a:r>
              <a:rPr lang="en-US" smtClean="0"/>
              <a:t>Click to edit Master text styles</a:t>
            </a:r>
          </a:p>
        </p:txBody>
      </p:sp>
    </p:spTree>
    <p:extLst>
      <p:ext uri="{BB962C8B-B14F-4D97-AF65-F5344CB8AC3E}">
        <p14:creationId xmlns:p14="http://schemas.microsoft.com/office/powerpoint/2010/main" val="1219181764"/>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tep 5">
    <p:spTree>
      <p:nvGrpSpPr>
        <p:cNvPr id="1" name=""/>
        <p:cNvGrpSpPr/>
        <p:nvPr/>
      </p:nvGrpSpPr>
      <p:grpSpPr>
        <a:xfrm>
          <a:off x="0" y="0"/>
          <a:ext cx="0" cy="0"/>
          <a:chOff x="0" y="0"/>
          <a:chExt cx="0" cy="0"/>
        </a:xfrm>
      </p:grpSpPr>
      <p:sp>
        <p:nvSpPr>
          <p:cNvPr id="29" name="Content Placeholder 5"/>
          <p:cNvSpPr txBox="1">
            <a:spLocks/>
          </p:cNvSpPr>
          <p:nvPr userDrawn="1"/>
        </p:nvSpPr>
        <p:spPr bwMode="auto">
          <a:xfrm>
            <a:off x="360469" y="1276156"/>
            <a:ext cx="8428889" cy="4670620"/>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grpSp>
        <p:nvGrpSpPr>
          <p:cNvPr id="8" name="Group 7"/>
          <p:cNvGrpSpPr/>
          <p:nvPr userDrawn="1"/>
        </p:nvGrpSpPr>
        <p:grpSpPr>
          <a:xfrm>
            <a:off x="7334738" y="-3"/>
            <a:ext cx="241422" cy="431802"/>
            <a:chOff x="7334738" y="-3"/>
            <a:chExt cx="241422" cy="431802"/>
          </a:xfrm>
        </p:grpSpPr>
        <p:sp>
          <p:nvSpPr>
            <p:cNvPr id="54" name="Round Same Side Corner Rectangle 53"/>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5" name="Rounded Rectangle 54"/>
            <p:cNvSpPr/>
            <p:nvPr userDrawn="1"/>
          </p:nvSpPr>
          <p:spPr>
            <a:xfrm>
              <a:off x="733685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1</a:t>
              </a:r>
              <a:endParaRPr lang="en-US" sz="2000" dirty="0">
                <a:solidFill>
                  <a:srgbClr val="FFFFFF"/>
                </a:solidFill>
                <a:cs typeface="Calibri"/>
              </a:endParaRPr>
            </a:p>
          </p:txBody>
        </p:sp>
        <p:sp>
          <p:nvSpPr>
            <p:cNvPr id="56" name="Rectangle 55"/>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9" name="Group 8"/>
          <p:cNvGrpSpPr/>
          <p:nvPr userDrawn="1"/>
        </p:nvGrpSpPr>
        <p:grpSpPr>
          <a:xfrm>
            <a:off x="7637218" y="-3"/>
            <a:ext cx="241422" cy="431802"/>
            <a:chOff x="7637218" y="-3"/>
            <a:chExt cx="241422" cy="431802"/>
          </a:xfrm>
        </p:grpSpPr>
        <p:sp>
          <p:nvSpPr>
            <p:cNvPr id="51" name="Round Same Side Corner Rectangle 50"/>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2" name="Rounded Rectangle 51"/>
            <p:cNvSpPr/>
            <p:nvPr userDrawn="1"/>
          </p:nvSpPr>
          <p:spPr>
            <a:xfrm>
              <a:off x="763933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2</a:t>
              </a:r>
              <a:endParaRPr lang="en-US" sz="2000" dirty="0">
                <a:solidFill>
                  <a:srgbClr val="FFFFFF"/>
                </a:solidFill>
                <a:cs typeface="Calibri"/>
              </a:endParaRPr>
            </a:p>
          </p:txBody>
        </p:sp>
        <p:sp>
          <p:nvSpPr>
            <p:cNvPr id="53" name="Round Same Side Corner Rectangle 52"/>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0" name="Group 9"/>
          <p:cNvGrpSpPr/>
          <p:nvPr userDrawn="1"/>
        </p:nvGrpSpPr>
        <p:grpSpPr>
          <a:xfrm>
            <a:off x="7939698" y="-3"/>
            <a:ext cx="241422" cy="431802"/>
            <a:chOff x="7939698" y="-3"/>
            <a:chExt cx="241422" cy="431802"/>
          </a:xfrm>
        </p:grpSpPr>
        <p:sp>
          <p:nvSpPr>
            <p:cNvPr id="38" name="Round Same Side Corner Rectangle 37"/>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49" name="Rounded Rectangle 48"/>
            <p:cNvSpPr/>
            <p:nvPr userDrawn="1"/>
          </p:nvSpPr>
          <p:spPr>
            <a:xfrm>
              <a:off x="794181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3</a:t>
              </a:r>
              <a:endParaRPr lang="en-US" sz="2000" dirty="0">
                <a:solidFill>
                  <a:srgbClr val="FFFFFF"/>
                </a:solidFill>
                <a:cs typeface="Calibri"/>
              </a:endParaRPr>
            </a:p>
          </p:txBody>
        </p:sp>
        <p:sp>
          <p:nvSpPr>
            <p:cNvPr id="50" name="Round Same Side Corner Rectangle 49"/>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1" name="Group 10"/>
          <p:cNvGrpSpPr/>
          <p:nvPr userDrawn="1"/>
        </p:nvGrpSpPr>
        <p:grpSpPr>
          <a:xfrm>
            <a:off x="8242178" y="-3"/>
            <a:ext cx="241422" cy="431802"/>
            <a:chOff x="8242178" y="-3"/>
            <a:chExt cx="241422" cy="431802"/>
          </a:xfrm>
        </p:grpSpPr>
        <p:sp>
          <p:nvSpPr>
            <p:cNvPr id="35" name="Round Same Side Corner Rectangle 34"/>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824429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FFFFFF"/>
                  </a:solidFill>
                  <a:cs typeface="Calibri"/>
                </a:rPr>
                <a:t>4</a:t>
              </a:r>
              <a:endParaRPr lang="en-US" sz="2000" dirty="0">
                <a:solidFill>
                  <a:srgbClr val="FFFFFF"/>
                </a:solidFill>
                <a:cs typeface="Calibri"/>
              </a:endParaRPr>
            </a:p>
          </p:txBody>
        </p:sp>
        <p:sp>
          <p:nvSpPr>
            <p:cNvPr id="37" name="Round Same Side Corner Rectangle 36"/>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2" name="Group 11"/>
          <p:cNvGrpSpPr/>
          <p:nvPr userDrawn="1"/>
        </p:nvGrpSpPr>
        <p:grpSpPr>
          <a:xfrm>
            <a:off x="8544658" y="-3"/>
            <a:ext cx="241422" cy="431802"/>
            <a:chOff x="8544658" y="-3"/>
            <a:chExt cx="241422" cy="431802"/>
          </a:xfrm>
        </p:grpSpPr>
        <p:sp>
          <p:nvSpPr>
            <p:cNvPr id="32" name="Round Same Side Corner Rectangle 31"/>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0C2577"/>
                  </a:solidFill>
                  <a:cs typeface="Calibri"/>
                </a:rPr>
                <a:t>5</a:t>
              </a:r>
              <a:endParaRPr lang="en-US" sz="2000" dirty="0">
                <a:solidFill>
                  <a:srgbClr val="0C2577"/>
                </a:solidFill>
                <a:cs typeface="Calibri"/>
              </a:endParaRPr>
            </a:p>
          </p:txBody>
        </p:sp>
        <p:sp>
          <p:nvSpPr>
            <p:cNvPr id="34" name="Round Same Side Corner Rectangle 33"/>
            <p:cNvSpPr/>
            <p:nvPr userDrawn="1"/>
          </p:nvSpPr>
          <p:spPr>
            <a:xfrm rot="10800000">
              <a:off x="8544661" y="0"/>
              <a:ext cx="241419" cy="119953"/>
            </a:xfrm>
            <a:prstGeom prst="round2SameRect">
              <a:avLst>
                <a:gd name="adj1" fmla="val 0"/>
                <a:gd name="adj2" fmla="val 0"/>
              </a:avLst>
            </a:prstGeom>
            <a:gradFill flip="none" rotWithShape="1">
              <a:gsLst>
                <a:gs pos="0">
                  <a:srgbClr val="0C2577"/>
                </a:gs>
                <a:gs pos="100000">
                  <a:schemeClr val="accent5"/>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1103215" y="2897248"/>
            <a:ext cx="2239274" cy="663160"/>
            <a:chOff x="1103215" y="2897248"/>
            <a:chExt cx="2239274" cy="663160"/>
          </a:xfrm>
        </p:grpSpPr>
        <p:sp>
          <p:nvSpPr>
            <p:cNvPr id="57" name="Rounded Rectangle 56"/>
            <p:cNvSpPr/>
            <p:nvPr userDrawn="1"/>
          </p:nvSpPr>
          <p:spPr>
            <a:xfrm>
              <a:off x="110321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58" name="Round Same Side Corner Rectangle 57"/>
            <p:cNvSpPr/>
            <p:nvPr userDrawn="1"/>
          </p:nvSpPr>
          <p:spPr>
            <a:xfrm>
              <a:off x="1103215" y="2897248"/>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3462703" y="2897247"/>
            <a:ext cx="2239274" cy="663160"/>
            <a:chOff x="3462703" y="2897247"/>
            <a:chExt cx="2239274" cy="663160"/>
          </a:xfrm>
        </p:grpSpPr>
        <p:sp>
          <p:nvSpPr>
            <p:cNvPr id="63" name="Rounded Rectangle 62"/>
            <p:cNvSpPr/>
            <p:nvPr userDrawn="1"/>
          </p:nvSpPr>
          <p:spPr>
            <a:xfrm>
              <a:off x="3462703"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79" name="Round Same Side Corner Rectangle 78"/>
            <p:cNvSpPr/>
            <p:nvPr userDrawn="1"/>
          </p:nvSpPr>
          <p:spPr>
            <a:xfrm>
              <a:off x="3462703" y="2897247"/>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5822191" y="2897247"/>
            <a:ext cx="2239274" cy="663160"/>
            <a:chOff x="5822191" y="2897247"/>
            <a:chExt cx="2239274" cy="663160"/>
          </a:xfrm>
        </p:grpSpPr>
        <p:sp>
          <p:nvSpPr>
            <p:cNvPr id="80" name="Rounded Rectangle 79"/>
            <p:cNvSpPr/>
            <p:nvPr userDrawn="1"/>
          </p:nvSpPr>
          <p:spPr>
            <a:xfrm>
              <a:off x="5822191"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algn="ctr"/>
              <a:endParaRPr lang="en-US" sz="1600" dirty="0">
                <a:solidFill>
                  <a:srgbClr val="666666"/>
                </a:solidFill>
                <a:cs typeface="Calibri"/>
              </a:endParaRPr>
            </a:p>
          </p:txBody>
        </p:sp>
        <p:sp>
          <p:nvSpPr>
            <p:cNvPr id="81" name="Round Same Side Corner Rectangle 80"/>
            <p:cNvSpPr/>
            <p:nvPr userDrawn="1"/>
          </p:nvSpPr>
          <p:spPr>
            <a:xfrm>
              <a:off x="5822191" y="2897247"/>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43" name="TextBox 42"/>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703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6794"/>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3" name="Title 2"/>
          <p:cNvSpPr>
            <a:spLocks noGrp="1"/>
          </p:cNvSpPr>
          <p:nvPr userDrawn="1">
            <p:ph type="title"/>
          </p:nvPr>
        </p:nvSpPr>
        <p:spPr/>
        <p:txBody>
          <a:bodyPr/>
          <a:lstStyle/>
          <a:p>
            <a:r>
              <a:rPr lang="en-US" smtClean="0"/>
              <a:t>Click to edit Master title style</a:t>
            </a:r>
            <a:endParaRPr lang="en-US" dirty="0"/>
          </a:p>
        </p:txBody>
      </p:sp>
      <p:sp>
        <p:nvSpPr>
          <p:cNvPr id="41" name="Text Placeholder 5"/>
          <p:cNvSpPr>
            <a:spLocks noGrp="1"/>
          </p:cNvSpPr>
          <p:nvPr userDrawn="1">
            <p:ph type="body" sz="quarter" idx="11"/>
          </p:nvPr>
        </p:nvSpPr>
        <p:spPr>
          <a:xfrm>
            <a:off x="549275" y="1398588"/>
            <a:ext cx="7980362" cy="1276350"/>
          </a:xfrm>
        </p:spPr>
        <p:txBody>
          <a:bodyPr/>
          <a:lstStyle>
            <a:lvl1pPr>
              <a:spcAft>
                <a:spcPts val="600"/>
              </a:spcAft>
              <a:defRPr sz="1800">
                <a:solidFill>
                  <a:srgbClr val="0C2577"/>
                </a:solidFill>
              </a:defRPr>
            </a:lvl1pPr>
            <a:lvl2pPr>
              <a:spcAft>
                <a:spcPts val="600"/>
              </a:spcAft>
              <a:defRPr sz="1800"/>
            </a:lvl2pPr>
            <a:lvl3pPr>
              <a:spcAft>
                <a:spcPts val="600"/>
              </a:spcAft>
              <a:defRPr sz="1800"/>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3"/>
          <p:cNvSpPr>
            <a:spLocks noGrp="1"/>
          </p:cNvSpPr>
          <p:nvPr userDrawn="1">
            <p:ph type="body" sz="quarter" idx="10"/>
          </p:nvPr>
        </p:nvSpPr>
        <p:spPr>
          <a:xfrm>
            <a:off x="1222375" y="3114675"/>
            <a:ext cx="2000250" cy="320675"/>
          </a:xfrm>
        </p:spPr>
        <p:txBody>
          <a:bodyPr/>
          <a:lstStyle>
            <a:lvl1pPr algn="ctr">
              <a:spcAft>
                <a:spcPts val="400"/>
              </a:spcAft>
              <a:defRPr sz="1400"/>
            </a:lvl1pPr>
          </a:lstStyle>
          <a:p>
            <a:pPr lvl="0"/>
            <a:r>
              <a:rPr lang="en-US" smtClean="0"/>
              <a:t>Click to edit Master text styles</a:t>
            </a:r>
          </a:p>
        </p:txBody>
      </p:sp>
      <p:sp>
        <p:nvSpPr>
          <p:cNvPr id="39" name="Text Placeholder 3"/>
          <p:cNvSpPr>
            <a:spLocks noGrp="1"/>
          </p:cNvSpPr>
          <p:nvPr userDrawn="1">
            <p:ph type="body" sz="quarter" idx="12"/>
          </p:nvPr>
        </p:nvSpPr>
        <p:spPr>
          <a:xfrm>
            <a:off x="3571506" y="3122227"/>
            <a:ext cx="2000250" cy="320675"/>
          </a:xfrm>
        </p:spPr>
        <p:txBody>
          <a:bodyPr/>
          <a:lstStyle>
            <a:lvl1pPr algn="ctr">
              <a:spcAft>
                <a:spcPts val="400"/>
              </a:spcAft>
              <a:defRPr sz="1400"/>
            </a:lvl1pPr>
          </a:lstStyle>
          <a:p>
            <a:pPr lvl="0"/>
            <a:r>
              <a:rPr lang="en-US" smtClean="0"/>
              <a:t>Click to edit Master text styles</a:t>
            </a:r>
          </a:p>
        </p:txBody>
      </p:sp>
      <p:sp>
        <p:nvSpPr>
          <p:cNvPr id="40" name="Text Placeholder 3"/>
          <p:cNvSpPr>
            <a:spLocks noGrp="1"/>
          </p:cNvSpPr>
          <p:nvPr userDrawn="1">
            <p:ph type="body" sz="quarter" idx="13"/>
          </p:nvPr>
        </p:nvSpPr>
        <p:spPr>
          <a:xfrm>
            <a:off x="5941703" y="3122227"/>
            <a:ext cx="2000250" cy="320675"/>
          </a:xfrm>
        </p:spPr>
        <p:txBody>
          <a:bodyPr/>
          <a:lstStyle>
            <a:lvl1pPr algn="ctr">
              <a:spcAft>
                <a:spcPts val="400"/>
              </a:spcAft>
              <a:defRPr sz="1400"/>
            </a:lvl1pPr>
          </a:lstStyle>
          <a:p>
            <a:pPr lvl="0"/>
            <a:r>
              <a:rPr lang="en-US" smtClean="0"/>
              <a:t>Click to edit Master text styles</a:t>
            </a:r>
          </a:p>
        </p:txBody>
      </p:sp>
    </p:spTree>
    <p:extLst>
      <p:ext uri="{BB962C8B-B14F-4D97-AF65-F5344CB8AC3E}">
        <p14:creationId xmlns:p14="http://schemas.microsoft.com/office/powerpoint/2010/main" val="418582975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 Sections Progression Opt 1">
    <p:spTree>
      <p:nvGrpSpPr>
        <p:cNvPr id="1" name=""/>
        <p:cNvGrpSpPr/>
        <p:nvPr/>
      </p:nvGrpSpPr>
      <p:grpSpPr>
        <a:xfrm>
          <a:off x="0" y="0"/>
          <a:ext cx="0" cy="0"/>
          <a:chOff x="0" y="0"/>
          <a:chExt cx="0" cy="0"/>
        </a:xfrm>
      </p:grpSpPr>
      <p:grpSp>
        <p:nvGrpSpPr>
          <p:cNvPr id="6" name="Group 5"/>
          <p:cNvGrpSpPr/>
          <p:nvPr userDrawn="1"/>
        </p:nvGrpSpPr>
        <p:grpSpPr>
          <a:xfrm>
            <a:off x="360363" y="1279436"/>
            <a:ext cx="8412162" cy="1587828"/>
            <a:chOff x="360363" y="1279436"/>
            <a:chExt cx="8412162" cy="1587828"/>
          </a:xfrm>
        </p:grpSpPr>
        <p:sp>
          <p:nvSpPr>
            <p:cNvPr id="17" name="Content Placeholder 5"/>
            <p:cNvSpPr txBox="1">
              <a:spLocks/>
            </p:cNvSpPr>
            <p:nvPr userDrawn="1"/>
          </p:nvSpPr>
          <p:spPr bwMode="auto">
            <a:xfrm>
              <a:off x="360363" y="1279438"/>
              <a:ext cx="8412162" cy="1587826"/>
            </a:xfrm>
            <a:prstGeom prst="roundRect">
              <a:avLst>
                <a:gd name="adj" fmla="val 62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8" name="Round Same Side Corner Rectangle 7"/>
            <p:cNvSpPr/>
            <p:nvPr userDrawn="1"/>
          </p:nvSpPr>
          <p:spPr>
            <a:xfrm rot="16200000">
              <a:off x="-342107" y="1981910"/>
              <a:ext cx="1587828"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5" name="Group 14"/>
          <p:cNvGrpSpPr/>
          <p:nvPr userDrawn="1"/>
        </p:nvGrpSpPr>
        <p:grpSpPr>
          <a:xfrm>
            <a:off x="360363" y="3056793"/>
            <a:ext cx="8412162" cy="2891572"/>
            <a:chOff x="360363" y="3056793"/>
            <a:chExt cx="8412162" cy="2891572"/>
          </a:xfrm>
        </p:grpSpPr>
        <p:sp>
          <p:nvSpPr>
            <p:cNvPr id="16" name="Content Placeholder 5"/>
            <p:cNvSpPr txBox="1">
              <a:spLocks/>
            </p:cNvSpPr>
            <p:nvPr userDrawn="1"/>
          </p:nvSpPr>
          <p:spPr bwMode="auto">
            <a:xfrm>
              <a:off x="360363" y="3056793"/>
              <a:ext cx="8412162" cy="2891572"/>
            </a:xfrm>
            <a:prstGeom prst="roundRect">
              <a:avLst>
                <a:gd name="adj" fmla="val 3701"/>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9" name="Round Same Side Corner Rectangle 8"/>
            <p:cNvSpPr/>
            <p:nvPr userDrawn="1"/>
          </p:nvSpPr>
          <p:spPr>
            <a:xfrm rot="16200000">
              <a:off x="-993978" y="4411139"/>
              <a:ext cx="28915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9" name="Group 18"/>
          <p:cNvGrpSpPr/>
          <p:nvPr userDrawn="1"/>
        </p:nvGrpSpPr>
        <p:grpSpPr>
          <a:xfrm rot="19781654">
            <a:off x="4290614" y="2652984"/>
            <a:ext cx="624114" cy="624114"/>
            <a:chOff x="3865165" y="3319733"/>
            <a:chExt cx="624114" cy="624114"/>
          </a:xfrm>
        </p:grpSpPr>
        <p:sp>
          <p:nvSpPr>
            <p:cNvPr id="21" name="Oval 20"/>
            <p:cNvSpPr/>
            <p:nvPr/>
          </p:nvSpPr>
          <p:spPr>
            <a:xfrm>
              <a:off x="3865165" y="3319733"/>
              <a:ext cx="624114" cy="6241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24" name="Picture 23"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94749" y="3381266"/>
              <a:ext cx="448795" cy="464823"/>
            </a:xfrm>
            <a:prstGeom prst="rect">
              <a:avLst/>
            </a:prstGeom>
          </p:spPr>
        </p:pic>
      </p:grpSp>
      <p:sp>
        <p:nvSpPr>
          <p:cNvPr id="20" name="TextBox 1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6810"/>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 name="Text Placeholder 2"/>
          <p:cNvSpPr>
            <a:spLocks noGrp="1"/>
          </p:cNvSpPr>
          <p:nvPr userDrawn="1">
            <p:ph type="body" sz="quarter" idx="35" hasCustomPrompt="1"/>
          </p:nvPr>
        </p:nvSpPr>
        <p:spPr>
          <a:xfrm>
            <a:off x="819150" y="1376363"/>
            <a:ext cx="2944546" cy="276225"/>
          </a:xfrm>
        </p:spPr>
        <p:txBody>
          <a:bodyPr/>
          <a:lstStyle>
            <a:lvl1pPr>
              <a:defRPr sz="1400" b="1" i="0">
                <a:solidFill>
                  <a:schemeClr val="accent1"/>
                </a:solidFill>
              </a:defRPr>
            </a:lvl1pPr>
          </a:lstStyle>
          <a:p>
            <a:pPr lvl="0"/>
            <a:r>
              <a:rPr lang="en-US" dirty="0" smtClean="0"/>
              <a:t>CLICK TO EDIT</a:t>
            </a:r>
            <a:endParaRPr lang="en-US" dirty="0"/>
          </a:p>
        </p:txBody>
      </p:sp>
      <p:sp>
        <p:nvSpPr>
          <p:cNvPr id="18" name="Text Placeholder 2"/>
          <p:cNvSpPr>
            <a:spLocks noGrp="1"/>
          </p:cNvSpPr>
          <p:nvPr userDrawn="1">
            <p:ph type="body" sz="quarter" idx="24"/>
          </p:nvPr>
        </p:nvSpPr>
        <p:spPr>
          <a:xfrm>
            <a:off x="819491" y="1740306"/>
            <a:ext cx="7773647" cy="855407"/>
          </a:xfrm>
        </p:spPr>
        <p:txBody>
          <a:bodyPr/>
          <a:lstStyle>
            <a:lvl1pPr algn="l">
              <a:spcAft>
                <a:spcPts val="600"/>
              </a:spcAft>
              <a:defRPr sz="2000">
                <a:solidFill>
                  <a:schemeClr val="tx2"/>
                </a:solidFill>
              </a:defRPr>
            </a:lvl1pPr>
            <a:lvl2pPr>
              <a:spcAft>
                <a:spcPts val="600"/>
              </a:spcAft>
              <a:defRPr/>
            </a:lvl2pPr>
          </a:lstStyle>
          <a:p>
            <a:pPr lvl="0"/>
            <a:r>
              <a:rPr lang="en-US" smtClean="0"/>
              <a:t>Click to edit Master text styles</a:t>
            </a:r>
          </a:p>
          <a:p>
            <a:pPr lvl="1"/>
            <a:r>
              <a:rPr lang="en-US" smtClean="0"/>
              <a:t>Second level</a:t>
            </a:r>
          </a:p>
        </p:txBody>
      </p:sp>
      <p:sp>
        <p:nvSpPr>
          <p:cNvPr id="23" name="Text Placeholder 2"/>
          <p:cNvSpPr>
            <a:spLocks noGrp="1"/>
          </p:cNvSpPr>
          <p:nvPr userDrawn="1">
            <p:ph type="body" sz="quarter" idx="36" hasCustomPrompt="1"/>
          </p:nvPr>
        </p:nvSpPr>
        <p:spPr>
          <a:xfrm>
            <a:off x="814238" y="3159436"/>
            <a:ext cx="2972691" cy="276225"/>
          </a:xfrm>
        </p:spPr>
        <p:txBody>
          <a:bodyPr/>
          <a:lstStyle>
            <a:lvl1pPr>
              <a:defRPr sz="1400" b="1" i="0">
                <a:solidFill>
                  <a:schemeClr val="accent3"/>
                </a:solidFill>
              </a:defRPr>
            </a:lvl1pPr>
          </a:lstStyle>
          <a:p>
            <a:pPr lvl="0"/>
            <a:r>
              <a:rPr lang="en-US" dirty="0" smtClean="0"/>
              <a:t>CLICK TO EDIT</a:t>
            </a:r>
            <a:endParaRPr lang="en-US" dirty="0"/>
          </a:p>
        </p:txBody>
      </p:sp>
      <p:sp>
        <p:nvSpPr>
          <p:cNvPr id="22" name="Text Placeholder 2"/>
          <p:cNvSpPr>
            <a:spLocks noGrp="1"/>
          </p:cNvSpPr>
          <p:nvPr userDrawn="1">
            <p:ph type="body" sz="quarter" idx="34"/>
          </p:nvPr>
        </p:nvSpPr>
        <p:spPr>
          <a:xfrm>
            <a:off x="819491" y="3519713"/>
            <a:ext cx="7773647" cy="2330189"/>
          </a:xfrm>
        </p:spPr>
        <p:txBody>
          <a:bodyPr/>
          <a:lstStyle>
            <a:lvl1pPr algn="l">
              <a:spcAft>
                <a:spcPts val="600"/>
              </a:spcAft>
              <a:defRPr sz="2000">
                <a:solidFill>
                  <a:schemeClr val="tx2"/>
                </a:solidFill>
              </a:defRPr>
            </a:lvl1pPr>
            <a:lvl2pPr>
              <a:spcAft>
                <a:spcPts val="600"/>
              </a:spcAft>
              <a:defRPr/>
            </a:lvl2pPr>
            <a:lvl3pPr>
              <a:spcAft>
                <a:spcPts val="600"/>
              </a:spcAf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93209380"/>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 Sections Progression Opt 2">
    <p:spTree>
      <p:nvGrpSpPr>
        <p:cNvPr id="1" name=""/>
        <p:cNvGrpSpPr/>
        <p:nvPr/>
      </p:nvGrpSpPr>
      <p:grpSpPr>
        <a:xfrm>
          <a:off x="0" y="0"/>
          <a:ext cx="0" cy="0"/>
          <a:chOff x="0" y="0"/>
          <a:chExt cx="0" cy="0"/>
        </a:xfrm>
      </p:grpSpPr>
      <p:grpSp>
        <p:nvGrpSpPr>
          <p:cNvPr id="6" name="Group 5"/>
          <p:cNvGrpSpPr/>
          <p:nvPr userDrawn="1"/>
        </p:nvGrpSpPr>
        <p:grpSpPr>
          <a:xfrm>
            <a:off x="360363" y="1279436"/>
            <a:ext cx="8412162" cy="1587828"/>
            <a:chOff x="360363" y="1279436"/>
            <a:chExt cx="8412162" cy="1587828"/>
          </a:xfrm>
        </p:grpSpPr>
        <p:sp>
          <p:nvSpPr>
            <p:cNvPr id="17" name="Content Placeholder 5"/>
            <p:cNvSpPr txBox="1">
              <a:spLocks/>
            </p:cNvSpPr>
            <p:nvPr userDrawn="1"/>
          </p:nvSpPr>
          <p:spPr bwMode="auto">
            <a:xfrm>
              <a:off x="360363" y="1279438"/>
              <a:ext cx="8412162" cy="1587826"/>
            </a:xfrm>
            <a:prstGeom prst="roundRect">
              <a:avLst>
                <a:gd name="adj" fmla="val 62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8" name="Round Same Side Corner Rectangle 7"/>
            <p:cNvSpPr/>
            <p:nvPr userDrawn="1"/>
          </p:nvSpPr>
          <p:spPr>
            <a:xfrm rot="16200000">
              <a:off x="-342107" y="1981910"/>
              <a:ext cx="1587828"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4" name="Group 3"/>
          <p:cNvGrpSpPr/>
          <p:nvPr userDrawn="1"/>
        </p:nvGrpSpPr>
        <p:grpSpPr>
          <a:xfrm>
            <a:off x="363538" y="3055203"/>
            <a:ext cx="8412162" cy="2891572"/>
            <a:chOff x="363538" y="3055203"/>
            <a:chExt cx="8412162" cy="2891572"/>
          </a:xfrm>
        </p:grpSpPr>
        <p:sp>
          <p:nvSpPr>
            <p:cNvPr id="16" name="Content Placeholder 5"/>
            <p:cNvSpPr txBox="1">
              <a:spLocks/>
            </p:cNvSpPr>
            <p:nvPr userDrawn="1"/>
          </p:nvSpPr>
          <p:spPr bwMode="auto">
            <a:xfrm>
              <a:off x="363538" y="3055203"/>
              <a:ext cx="8412162" cy="2891572"/>
            </a:xfrm>
            <a:prstGeom prst="roundRect">
              <a:avLst>
                <a:gd name="adj" fmla="val 3701"/>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9" name="Round Same Side Corner Rectangle 8"/>
            <p:cNvSpPr/>
            <p:nvPr userDrawn="1"/>
          </p:nvSpPr>
          <p:spPr>
            <a:xfrm rot="16200000">
              <a:off x="-990803" y="4409549"/>
              <a:ext cx="28915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0" name="TextBox 1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grpSp>
        <p:nvGrpSpPr>
          <p:cNvPr id="28" name="Group 27"/>
          <p:cNvGrpSpPr/>
          <p:nvPr userDrawn="1"/>
        </p:nvGrpSpPr>
        <p:grpSpPr>
          <a:xfrm rot="19798057">
            <a:off x="4296519" y="2638904"/>
            <a:ext cx="624114" cy="624114"/>
            <a:chOff x="3878400" y="3319733"/>
            <a:chExt cx="624114" cy="624114"/>
          </a:xfrm>
        </p:grpSpPr>
        <p:sp>
          <p:nvSpPr>
            <p:cNvPr id="29" name="Oval 28"/>
            <p:cNvSpPr/>
            <p:nvPr/>
          </p:nvSpPr>
          <p:spPr>
            <a:xfrm>
              <a:off x="3878400" y="3319733"/>
              <a:ext cx="624114" cy="624114"/>
            </a:xfrm>
            <a:prstGeom prst="ellipse">
              <a:avLst/>
            </a:prstGeom>
            <a:solidFill>
              <a:schemeClr val="bg1"/>
            </a:solidFill>
            <a:ln w="381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30" name="Picture 29" descr="arrow-1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002684" y="3386917"/>
              <a:ext cx="454022" cy="470236"/>
            </a:xfrm>
            <a:prstGeom prst="rect">
              <a:avLst/>
            </a:prstGeom>
          </p:spPr>
        </p:pic>
      </p:grpSp>
      <p:sp>
        <p:nvSpPr>
          <p:cNvPr id="13" name="Footer Placeholder 6"/>
          <p:cNvSpPr>
            <a:spLocks noGrp="1"/>
          </p:cNvSpPr>
          <p:nvPr userDrawn="1">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6810"/>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 name="Text Placeholder 2"/>
          <p:cNvSpPr>
            <a:spLocks noGrp="1"/>
          </p:cNvSpPr>
          <p:nvPr userDrawn="1">
            <p:ph type="body" sz="quarter" idx="35" hasCustomPrompt="1"/>
          </p:nvPr>
        </p:nvSpPr>
        <p:spPr>
          <a:xfrm>
            <a:off x="819150" y="1376363"/>
            <a:ext cx="2944546" cy="276225"/>
          </a:xfrm>
        </p:spPr>
        <p:txBody>
          <a:bodyPr/>
          <a:lstStyle>
            <a:lvl1pPr>
              <a:defRPr sz="1400" b="1" i="0">
                <a:solidFill>
                  <a:schemeClr val="accent1"/>
                </a:solidFill>
              </a:defRPr>
            </a:lvl1pPr>
          </a:lstStyle>
          <a:p>
            <a:pPr lvl="0"/>
            <a:r>
              <a:rPr lang="en-US" dirty="0" smtClean="0"/>
              <a:t>CLICK TO EDIT</a:t>
            </a:r>
            <a:endParaRPr lang="en-US" dirty="0"/>
          </a:p>
        </p:txBody>
      </p:sp>
      <p:sp>
        <p:nvSpPr>
          <p:cNvPr id="18" name="Text Placeholder 2"/>
          <p:cNvSpPr>
            <a:spLocks noGrp="1"/>
          </p:cNvSpPr>
          <p:nvPr userDrawn="1">
            <p:ph type="body" sz="quarter" idx="24"/>
          </p:nvPr>
        </p:nvSpPr>
        <p:spPr>
          <a:xfrm>
            <a:off x="819491" y="1740306"/>
            <a:ext cx="7773647" cy="855407"/>
          </a:xfrm>
        </p:spPr>
        <p:txBody>
          <a:bodyPr/>
          <a:lstStyle>
            <a:lvl1pPr algn="l">
              <a:spcAft>
                <a:spcPts val="600"/>
              </a:spcAft>
              <a:defRPr sz="2000">
                <a:solidFill>
                  <a:schemeClr val="tx2"/>
                </a:solidFill>
              </a:defRPr>
            </a:lvl1pPr>
            <a:lvl2pPr>
              <a:spcAft>
                <a:spcPts val="600"/>
              </a:spcAft>
              <a:defRPr/>
            </a:lvl2pPr>
          </a:lstStyle>
          <a:p>
            <a:pPr lvl="0"/>
            <a:r>
              <a:rPr lang="en-US" smtClean="0"/>
              <a:t>Click to edit Master text styles</a:t>
            </a:r>
          </a:p>
          <a:p>
            <a:pPr lvl="1"/>
            <a:r>
              <a:rPr lang="en-US" smtClean="0"/>
              <a:t>Second level</a:t>
            </a:r>
          </a:p>
        </p:txBody>
      </p:sp>
      <p:sp>
        <p:nvSpPr>
          <p:cNvPr id="23" name="Text Placeholder 2"/>
          <p:cNvSpPr>
            <a:spLocks noGrp="1"/>
          </p:cNvSpPr>
          <p:nvPr userDrawn="1">
            <p:ph type="body" sz="quarter" idx="36" hasCustomPrompt="1"/>
          </p:nvPr>
        </p:nvSpPr>
        <p:spPr>
          <a:xfrm>
            <a:off x="814238" y="3159436"/>
            <a:ext cx="2972691" cy="276225"/>
          </a:xfrm>
        </p:spPr>
        <p:txBody>
          <a:bodyPr/>
          <a:lstStyle>
            <a:lvl1pPr>
              <a:defRPr sz="1400" b="1" i="0">
                <a:solidFill>
                  <a:schemeClr val="accent3"/>
                </a:solidFill>
              </a:defRPr>
            </a:lvl1pPr>
          </a:lstStyle>
          <a:p>
            <a:pPr lvl="0"/>
            <a:r>
              <a:rPr lang="en-US" dirty="0" smtClean="0"/>
              <a:t>CLICK TO EDIT</a:t>
            </a:r>
            <a:endParaRPr lang="en-US" dirty="0"/>
          </a:p>
        </p:txBody>
      </p:sp>
      <p:sp>
        <p:nvSpPr>
          <p:cNvPr id="22" name="Text Placeholder 2"/>
          <p:cNvSpPr>
            <a:spLocks noGrp="1"/>
          </p:cNvSpPr>
          <p:nvPr userDrawn="1">
            <p:ph type="body" sz="quarter" idx="34"/>
          </p:nvPr>
        </p:nvSpPr>
        <p:spPr>
          <a:xfrm>
            <a:off x="819491" y="3519714"/>
            <a:ext cx="7773647" cy="2330189"/>
          </a:xfrm>
        </p:spPr>
        <p:txBody>
          <a:bodyPr/>
          <a:lstStyle>
            <a:lvl1pPr algn="l">
              <a:spcAft>
                <a:spcPts val="600"/>
              </a:spcAft>
              <a:defRPr sz="2000">
                <a:solidFill>
                  <a:schemeClr val="tx2"/>
                </a:solidFill>
              </a:defRPr>
            </a:lvl1pPr>
            <a:lvl2pPr>
              <a:spcAft>
                <a:spcPts val="600"/>
              </a:spcAft>
              <a:defRPr/>
            </a:lvl2pPr>
            <a:lvl3pPr>
              <a:spcAft>
                <a:spcPts val="600"/>
              </a:spcAf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1483598"/>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grpSp>
        <p:nvGrpSpPr>
          <p:cNvPr id="4" name="Group 3"/>
          <p:cNvGrpSpPr/>
          <p:nvPr userDrawn="1"/>
        </p:nvGrpSpPr>
        <p:grpSpPr>
          <a:xfrm>
            <a:off x="361634" y="1279525"/>
            <a:ext cx="8410891" cy="1466852"/>
            <a:chOff x="361634" y="1279525"/>
            <a:chExt cx="8410891" cy="1466852"/>
          </a:xfrm>
        </p:grpSpPr>
        <p:sp>
          <p:nvSpPr>
            <p:cNvPr id="16" name="Content Placeholder 5"/>
            <p:cNvSpPr txBox="1">
              <a:spLocks/>
            </p:cNvSpPr>
            <p:nvPr userDrawn="1"/>
          </p:nvSpPr>
          <p:spPr bwMode="auto">
            <a:xfrm>
              <a:off x="362318" y="1279525"/>
              <a:ext cx="8410207" cy="1464770"/>
            </a:xfrm>
            <a:prstGeom prst="roundRect">
              <a:avLst>
                <a:gd name="adj" fmla="val 905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9" name="Round Same Side Corner Rectangle 18"/>
            <p:cNvSpPr/>
            <p:nvPr userDrawn="1"/>
          </p:nvSpPr>
          <p:spPr>
            <a:xfrm rot="16200000">
              <a:off x="-280554" y="1921713"/>
              <a:ext cx="1466852" cy="182475"/>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360363" y="2879751"/>
            <a:ext cx="8412162" cy="1466826"/>
            <a:chOff x="360363" y="2879751"/>
            <a:chExt cx="8412162" cy="1466826"/>
          </a:xfrm>
        </p:grpSpPr>
        <p:sp>
          <p:nvSpPr>
            <p:cNvPr id="15" name="Content Placeholder 5"/>
            <p:cNvSpPr txBox="1">
              <a:spLocks/>
            </p:cNvSpPr>
            <p:nvPr userDrawn="1"/>
          </p:nvSpPr>
          <p:spPr bwMode="auto">
            <a:xfrm>
              <a:off x="360363" y="2879751"/>
              <a:ext cx="8412162" cy="1466168"/>
            </a:xfrm>
            <a:prstGeom prst="roundRect">
              <a:avLst>
                <a:gd name="adj" fmla="val 7678"/>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0" name="Round Same Side Corner Rectangle 19"/>
            <p:cNvSpPr/>
            <p:nvPr userDrawn="1"/>
          </p:nvSpPr>
          <p:spPr>
            <a:xfrm rot="16200000">
              <a:off x="-280125" y="3521939"/>
              <a:ext cx="1466396"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365760" y="4481375"/>
            <a:ext cx="8415337" cy="1465401"/>
            <a:chOff x="357188" y="4481375"/>
            <a:chExt cx="8415337" cy="1465401"/>
          </a:xfrm>
        </p:grpSpPr>
        <p:sp>
          <p:nvSpPr>
            <p:cNvPr id="12" name="Content Placeholder 5"/>
            <p:cNvSpPr txBox="1">
              <a:spLocks/>
            </p:cNvSpPr>
            <p:nvPr userDrawn="1"/>
          </p:nvSpPr>
          <p:spPr bwMode="auto">
            <a:xfrm>
              <a:off x="357188" y="4481375"/>
              <a:ext cx="8415337" cy="1465400"/>
            </a:xfrm>
            <a:prstGeom prst="roundRect">
              <a:avLst>
                <a:gd name="adj" fmla="val 71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2" name="Round Same Side Corner Rectangle 21"/>
            <p:cNvSpPr/>
            <p:nvPr userDrawn="1"/>
          </p:nvSpPr>
          <p:spPr>
            <a:xfrm rot="16200000">
              <a:off x="-274320" y="5122783"/>
              <a:ext cx="1465401" cy="182586"/>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18" name="TextBox 1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6794"/>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 name="Text Placeholder 2"/>
          <p:cNvSpPr>
            <a:spLocks noGrp="1"/>
          </p:cNvSpPr>
          <p:nvPr userDrawn="1">
            <p:ph type="body" sz="quarter" idx="10"/>
          </p:nvPr>
        </p:nvSpPr>
        <p:spPr>
          <a:xfrm>
            <a:off x="680244" y="1382713"/>
            <a:ext cx="7912894" cy="1303905"/>
          </a:xfrm>
        </p:spPr>
        <p:txBody>
          <a:bodyPr/>
          <a:lstStyle>
            <a:lvl1pPr>
              <a:spcAft>
                <a:spcPts val="600"/>
              </a:spcAft>
              <a:defRPr>
                <a:solidFill>
                  <a:schemeClr val="accent1"/>
                </a:solidFill>
              </a:defRPr>
            </a:lvl1pPr>
            <a:lvl2pPr>
              <a:defRPr sz="1800"/>
            </a:lvl2pPr>
            <a:lvl3pPr>
              <a:spcAft>
                <a:spcPts val="600"/>
              </a:spcAft>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
        <p:nvSpPr>
          <p:cNvPr id="27" name="Text Placeholder 2"/>
          <p:cNvSpPr>
            <a:spLocks noGrp="1"/>
          </p:cNvSpPr>
          <p:nvPr userDrawn="1">
            <p:ph type="body" sz="quarter" idx="11"/>
          </p:nvPr>
        </p:nvSpPr>
        <p:spPr>
          <a:xfrm>
            <a:off x="680244" y="2989362"/>
            <a:ext cx="7912894" cy="1301086"/>
          </a:xfrm>
        </p:spPr>
        <p:txBody>
          <a:bodyPr/>
          <a:lstStyle>
            <a:lvl1pPr>
              <a:spcAft>
                <a:spcPts val="600"/>
              </a:spcAft>
              <a:defRPr>
                <a:solidFill>
                  <a:schemeClr val="accent5"/>
                </a:solidFill>
              </a:defRPr>
            </a:lvl1pPr>
            <a:lvl2pPr>
              <a:spcAft>
                <a:spcPts val="600"/>
              </a:spcAft>
              <a:defRPr sz="18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
        <p:nvSpPr>
          <p:cNvPr id="28" name="Text Placeholder 2"/>
          <p:cNvSpPr>
            <a:spLocks noGrp="1"/>
          </p:cNvSpPr>
          <p:nvPr userDrawn="1">
            <p:ph type="body" sz="quarter" idx="12"/>
          </p:nvPr>
        </p:nvSpPr>
        <p:spPr>
          <a:xfrm>
            <a:off x="680243" y="4591676"/>
            <a:ext cx="7914481" cy="1297264"/>
          </a:xfrm>
        </p:spPr>
        <p:txBody>
          <a:bodyPr/>
          <a:lstStyle>
            <a:lvl1pPr>
              <a:spcAft>
                <a:spcPts val="600"/>
              </a:spcAft>
              <a:defRPr>
                <a:solidFill>
                  <a:schemeClr val="accent3"/>
                </a:solidFill>
              </a:defRPr>
            </a:lvl1pPr>
            <a:lvl2pPr>
              <a:spcAft>
                <a:spcPts val="600"/>
              </a:spcAft>
              <a:defRPr sz="18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2224590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Gree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7"/>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p>
          <a:p>
            <a:r>
              <a:rPr lang="en-US" dirty="0" smtClean="0"/>
              <a:t>Intellectual Property. All rights reserved. AT&amp;T and the AT&amp;T logo are trademarks of AT&amp;T Intellectual Property.</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62430531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Sections + Images">
    <p:spTree>
      <p:nvGrpSpPr>
        <p:cNvPr id="1" name=""/>
        <p:cNvGrpSpPr/>
        <p:nvPr/>
      </p:nvGrpSpPr>
      <p:grpSpPr>
        <a:xfrm>
          <a:off x="0" y="0"/>
          <a:ext cx="0" cy="0"/>
          <a:chOff x="0" y="0"/>
          <a:chExt cx="0" cy="0"/>
        </a:xfrm>
      </p:grpSpPr>
      <p:grpSp>
        <p:nvGrpSpPr>
          <p:cNvPr id="4" name="Group 3"/>
          <p:cNvGrpSpPr/>
          <p:nvPr userDrawn="1"/>
        </p:nvGrpSpPr>
        <p:grpSpPr>
          <a:xfrm>
            <a:off x="361634" y="1279525"/>
            <a:ext cx="5155944" cy="1466852"/>
            <a:chOff x="355284" y="1279525"/>
            <a:chExt cx="5155944" cy="1466852"/>
          </a:xfrm>
        </p:grpSpPr>
        <p:sp>
          <p:nvSpPr>
            <p:cNvPr id="16" name="Content Placeholder 5"/>
            <p:cNvSpPr txBox="1">
              <a:spLocks/>
            </p:cNvSpPr>
            <p:nvPr userDrawn="1"/>
          </p:nvSpPr>
          <p:spPr bwMode="auto">
            <a:xfrm>
              <a:off x="355967" y="1279525"/>
              <a:ext cx="5155261" cy="1464770"/>
            </a:xfrm>
            <a:prstGeom prst="roundRect">
              <a:avLst>
                <a:gd name="adj" fmla="val 68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9" name="Round Same Side Corner Rectangle 18"/>
            <p:cNvSpPr/>
            <p:nvPr userDrawn="1"/>
          </p:nvSpPr>
          <p:spPr>
            <a:xfrm rot="16200000">
              <a:off x="-286702" y="1921511"/>
              <a:ext cx="1466852"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360363" y="2879751"/>
            <a:ext cx="5157216" cy="1466826"/>
            <a:chOff x="354013" y="2879751"/>
            <a:chExt cx="5157216" cy="1466826"/>
          </a:xfrm>
        </p:grpSpPr>
        <p:sp>
          <p:nvSpPr>
            <p:cNvPr id="15" name="Content Placeholder 5"/>
            <p:cNvSpPr txBox="1">
              <a:spLocks/>
            </p:cNvSpPr>
            <p:nvPr userDrawn="1"/>
          </p:nvSpPr>
          <p:spPr bwMode="auto">
            <a:xfrm>
              <a:off x="354013" y="2879751"/>
              <a:ext cx="5157216" cy="1466168"/>
            </a:xfrm>
            <a:prstGeom prst="roundRect">
              <a:avLst>
                <a:gd name="adj" fmla="val 731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0" name="Round Same Side Corner Rectangle 19"/>
            <p:cNvSpPr/>
            <p:nvPr userDrawn="1"/>
          </p:nvSpPr>
          <p:spPr>
            <a:xfrm rot="16200000">
              <a:off x="-286475" y="3521939"/>
              <a:ext cx="1466396"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364885" y="4481375"/>
            <a:ext cx="5154041" cy="1465401"/>
            <a:chOff x="357188" y="4481375"/>
            <a:chExt cx="5154041" cy="1465401"/>
          </a:xfrm>
        </p:grpSpPr>
        <p:sp>
          <p:nvSpPr>
            <p:cNvPr id="12" name="Content Placeholder 5"/>
            <p:cNvSpPr txBox="1">
              <a:spLocks/>
            </p:cNvSpPr>
            <p:nvPr userDrawn="1"/>
          </p:nvSpPr>
          <p:spPr bwMode="auto">
            <a:xfrm>
              <a:off x="357188" y="4481375"/>
              <a:ext cx="5154041" cy="1465400"/>
            </a:xfrm>
            <a:prstGeom prst="roundRect">
              <a:avLst>
                <a:gd name="adj" fmla="val 731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2" name="Round Same Side Corner Rectangle 21"/>
            <p:cNvSpPr/>
            <p:nvPr userDrawn="1"/>
          </p:nvSpPr>
          <p:spPr>
            <a:xfrm rot="16200000">
              <a:off x="-272873" y="5122636"/>
              <a:ext cx="146540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1" name="TextBox 20"/>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351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680244" y="1382713"/>
            <a:ext cx="4692594" cy="1303905"/>
          </a:xfrm>
        </p:spPr>
        <p:txBody>
          <a:bodyPr/>
          <a:lstStyle>
            <a:lvl1pPr>
              <a:spcAft>
                <a:spcPts val="600"/>
              </a:spcAft>
              <a:defRPr>
                <a:solidFill>
                  <a:schemeClr val="accent1"/>
                </a:solidFill>
              </a:defRPr>
            </a:lvl1pPr>
            <a:lvl2pPr>
              <a:defRPr sz="1800"/>
            </a:lvl2pPr>
            <a:lvl3pPr>
              <a:spcAft>
                <a:spcPts val="600"/>
              </a:spcAft>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
        <p:nvSpPr>
          <p:cNvPr id="17" name="Picture Placeholder 3"/>
          <p:cNvSpPr>
            <a:spLocks noGrp="1"/>
          </p:cNvSpPr>
          <p:nvPr>
            <p:ph type="pic" sz="quarter" idx="21"/>
          </p:nvPr>
        </p:nvSpPr>
        <p:spPr>
          <a:xfrm>
            <a:off x="5686920" y="1279525"/>
            <a:ext cx="3084018" cy="1472184"/>
          </a:xfrm>
          <a:prstGeom prst="roundRect">
            <a:avLst>
              <a:gd name="adj" fmla="val 6873"/>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24" name="Picture Placeholder 3"/>
          <p:cNvSpPr>
            <a:spLocks noGrp="1"/>
          </p:cNvSpPr>
          <p:nvPr>
            <p:ph type="pic" sz="quarter" idx="22"/>
          </p:nvPr>
        </p:nvSpPr>
        <p:spPr>
          <a:xfrm>
            <a:off x="5686920" y="2877058"/>
            <a:ext cx="3084018" cy="1472184"/>
          </a:xfrm>
          <a:prstGeom prst="roundRect">
            <a:avLst>
              <a:gd name="adj" fmla="val 7089"/>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
        <p:nvSpPr>
          <p:cNvPr id="27" name="Text Placeholder 2"/>
          <p:cNvSpPr>
            <a:spLocks noGrp="1"/>
          </p:cNvSpPr>
          <p:nvPr>
            <p:ph type="body" sz="quarter" idx="11"/>
          </p:nvPr>
        </p:nvSpPr>
        <p:spPr>
          <a:xfrm>
            <a:off x="680244" y="2989362"/>
            <a:ext cx="4684453" cy="1301086"/>
          </a:xfrm>
        </p:spPr>
        <p:txBody>
          <a:bodyPr/>
          <a:lstStyle>
            <a:lvl1pPr>
              <a:spcAft>
                <a:spcPts val="600"/>
              </a:spcAft>
              <a:defRPr>
                <a:solidFill>
                  <a:schemeClr val="accent5"/>
                </a:solidFill>
              </a:defRPr>
            </a:lvl1pPr>
            <a:lvl2pPr>
              <a:spcAft>
                <a:spcPts val="600"/>
              </a:spcAft>
              <a:defRPr sz="18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
        <p:nvSpPr>
          <p:cNvPr id="28" name="Text Placeholder 2"/>
          <p:cNvSpPr>
            <a:spLocks noGrp="1"/>
          </p:cNvSpPr>
          <p:nvPr>
            <p:ph type="body" sz="quarter" idx="12"/>
          </p:nvPr>
        </p:nvSpPr>
        <p:spPr>
          <a:xfrm>
            <a:off x="680244" y="4591676"/>
            <a:ext cx="4692594" cy="1297264"/>
          </a:xfrm>
        </p:spPr>
        <p:txBody>
          <a:bodyPr/>
          <a:lstStyle>
            <a:lvl1pPr>
              <a:spcAft>
                <a:spcPts val="600"/>
              </a:spcAft>
              <a:defRPr>
                <a:solidFill>
                  <a:schemeClr val="accent3"/>
                </a:solidFill>
              </a:defRPr>
            </a:lvl1pPr>
            <a:lvl2pPr>
              <a:spcAft>
                <a:spcPts val="600"/>
              </a:spcAft>
              <a:defRPr sz="18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p:txBody>
      </p:sp>
      <p:sp>
        <p:nvSpPr>
          <p:cNvPr id="25" name="Picture Placeholder 3"/>
          <p:cNvSpPr>
            <a:spLocks noGrp="1"/>
          </p:cNvSpPr>
          <p:nvPr>
            <p:ph type="pic" sz="quarter" idx="23"/>
          </p:nvPr>
        </p:nvSpPr>
        <p:spPr>
          <a:xfrm>
            <a:off x="5686920" y="4474591"/>
            <a:ext cx="3084018" cy="1472184"/>
          </a:xfrm>
          <a:prstGeom prst="roundRect">
            <a:avLst>
              <a:gd name="adj" fmla="val 7520"/>
            </a:avLst>
          </a:prstGeom>
          <a:solidFill>
            <a:schemeClr val="tx1"/>
          </a:solidFill>
        </p:spPr>
        <p:txBody>
          <a:bodyPr rtlCol="0">
            <a:normAutofit/>
          </a:bodyPr>
          <a:lstStyle>
            <a:lvl1pPr>
              <a:defRPr sz="1200">
                <a:solidFill>
                  <a:schemeClr val="bg2"/>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15725373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x2 Progression">
    <p:spTree>
      <p:nvGrpSpPr>
        <p:cNvPr id="1" name=""/>
        <p:cNvGrpSpPr/>
        <p:nvPr/>
      </p:nvGrpSpPr>
      <p:grpSpPr>
        <a:xfrm>
          <a:off x="0" y="0"/>
          <a:ext cx="0" cy="0"/>
          <a:chOff x="0" y="0"/>
          <a:chExt cx="0" cy="0"/>
        </a:xfrm>
      </p:grpSpPr>
      <p:grpSp>
        <p:nvGrpSpPr>
          <p:cNvPr id="19" name="Group 18"/>
          <p:cNvGrpSpPr/>
          <p:nvPr userDrawn="1"/>
        </p:nvGrpSpPr>
        <p:grpSpPr>
          <a:xfrm>
            <a:off x="363538" y="1641186"/>
            <a:ext cx="8408987" cy="1338031"/>
            <a:chOff x="363538" y="1641186"/>
            <a:chExt cx="8408987" cy="1338031"/>
          </a:xfrm>
        </p:grpSpPr>
        <p:sp>
          <p:nvSpPr>
            <p:cNvPr id="17" name="Content Placeholder 5"/>
            <p:cNvSpPr txBox="1">
              <a:spLocks/>
            </p:cNvSpPr>
            <p:nvPr userDrawn="1"/>
          </p:nvSpPr>
          <p:spPr bwMode="auto">
            <a:xfrm>
              <a:off x="363538" y="1641664"/>
              <a:ext cx="8408987" cy="1337553"/>
            </a:xfrm>
            <a:prstGeom prst="roundRect">
              <a:avLst>
                <a:gd name="adj" fmla="val 923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8" name="Round Same Side Corner Rectangle 17"/>
            <p:cNvSpPr/>
            <p:nvPr userDrawn="1"/>
          </p:nvSpPr>
          <p:spPr>
            <a:xfrm rot="16200000">
              <a:off x="-213795" y="2218523"/>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8" name="Group 7"/>
          <p:cNvGrpSpPr/>
          <p:nvPr userDrawn="1"/>
        </p:nvGrpSpPr>
        <p:grpSpPr>
          <a:xfrm>
            <a:off x="363538" y="3119616"/>
            <a:ext cx="8408987" cy="1338030"/>
            <a:chOff x="363538" y="3119616"/>
            <a:chExt cx="8408987" cy="1338030"/>
          </a:xfrm>
        </p:grpSpPr>
        <p:sp>
          <p:nvSpPr>
            <p:cNvPr id="16" name="Content Placeholder 5"/>
            <p:cNvSpPr txBox="1">
              <a:spLocks/>
            </p:cNvSpPr>
            <p:nvPr userDrawn="1"/>
          </p:nvSpPr>
          <p:spPr bwMode="auto">
            <a:xfrm>
              <a:off x="363538" y="3120093"/>
              <a:ext cx="8408987" cy="1337553"/>
            </a:xfrm>
            <a:prstGeom prst="roundRect">
              <a:avLst>
                <a:gd name="adj" fmla="val 761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1" name="Round Same Side Corner Rectangle 20"/>
            <p:cNvSpPr/>
            <p:nvPr userDrawn="1"/>
          </p:nvSpPr>
          <p:spPr>
            <a:xfrm rot="16200000">
              <a:off x="-213794" y="3696953"/>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373973" y="4603750"/>
            <a:ext cx="8415337" cy="1342956"/>
            <a:chOff x="373973" y="4603750"/>
            <a:chExt cx="8415337" cy="1342956"/>
          </a:xfrm>
        </p:grpSpPr>
        <p:sp>
          <p:nvSpPr>
            <p:cNvPr id="12" name="Content Placeholder 5"/>
            <p:cNvSpPr txBox="1">
              <a:spLocks/>
            </p:cNvSpPr>
            <p:nvPr userDrawn="1"/>
          </p:nvSpPr>
          <p:spPr bwMode="auto">
            <a:xfrm>
              <a:off x="373973" y="4606453"/>
              <a:ext cx="8415337" cy="1337553"/>
            </a:xfrm>
            <a:prstGeom prst="roundRect">
              <a:avLst>
                <a:gd name="adj" fmla="val 833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5" name="Round Same Side Corner Rectangle 14"/>
            <p:cNvSpPr/>
            <p:nvPr userDrawn="1"/>
          </p:nvSpPr>
          <p:spPr>
            <a:xfrm rot="16200000">
              <a:off x="-206061" y="5183788"/>
              <a:ext cx="1342956"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pic>
        <p:nvPicPr>
          <p:cNvPr id="3" name="Picture 2" descr="CATO_PPT_arrow-16.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62356" y="2051599"/>
            <a:ext cx="512090" cy="530378"/>
          </a:xfrm>
          <a:prstGeom prst="rect">
            <a:avLst/>
          </a:prstGeom>
        </p:spPr>
      </p:pic>
      <p:pic>
        <p:nvPicPr>
          <p:cNvPr id="4" name="Picture 3" descr="CATO_PPT_arrow-18.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370497" y="3541451"/>
            <a:ext cx="512090" cy="530378"/>
          </a:xfrm>
          <a:prstGeom prst="rect">
            <a:avLst/>
          </a:prstGeom>
        </p:spPr>
      </p:pic>
      <p:pic>
        <p:nvPicPr>
          <p:cNvPr id="5" name="Picture 4" descr="CATO_PPT_arrow-20.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370497" y="5019632"/>
            <a:ext cx="512090" cy="530378"/>
          </a:xfrm>
          <a:prstGeom prst="rect">
            <a:avLst/>
          </a:prstGeom>
        </p:spPr>
      </p:pic>
      <p:sp>
        <p:nvSpPr>
          <p:cNvPr id="23" name="TextBox 22"/>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671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5222"/>
            <a:ext cx="184150"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6" name="Text Placeholder 6"/>
          <p:cNvSpPr>
            <a:spLocks noGrp="1"/>
          </p:cNvSpPr>
          <p:nvPr userDrawn="1">
            <p:ph type="body" sz="quarter" idx="22"/>
          </p:nvPr>
        </p:nvSpPr>
        <p:spPr>
          <a:xfrm>
            <a:off x="677863" y="1279525"/>
            <a:ext cx="3595985" cy="308022"/>
          </a:xfrm>
        </p:spPr>
        <p:txBody>
          <a:bodyPr/>
          <a:lstStyle>
            <a:lvl1pPr algn="l">
              <a:spcAft>
                <a:spcPts val="200"/>
              </a:spcAft>
              <a:defRPr sz="1400" b="1" i="1"/>
            </a:lvl1pPr>
            <a:lvl2pPr>
              <a:spcAft>
                <a:spcPts val="200"/>
              </a:spcAft>
              <a:defRPr sz="1400" b="1" i="1"/>
            </a:lvl2pPr>
            <a:lvl3pPr marL="137160" indent="-137160">
              <a:spcAft>
                <a:spcPts val="200"/>
              </a:spcAft>
              <a:defRPr sz="1400" b="1" i="1"/>
            </a:lvl3pPr>
          </a:lstStyle>
          <a:p>
            <a:pPr lvl="0"/>
            <a:r>
              <a:rPr lang="en-US" smtClean="0"/>
              <a:t>Click to edit Master text styles</a:t>
            </a:r>
          </a:p>
          <a:p>
            <a:pPr lvl="1"/>
            <a:r>
              <a:rPr lang="en-US" smtClean="0"/>
              <a:t>Second level</a:t>
            </a:r>
          </a:p>
          <a:p>
            <a:pPr lvl="2"/>
            <a:r>
              <a:rPr lang="en-US" smtClean="0"/>
              <a:t>Third level</a:t>
            </a:r>
          </a:p>
        </p:txBody>
      </p:sp>
      <p:sp>
        <p:nvSpPr>
          <p:cNvPr id="26" name="Text Placeholder 6"/>
          <p:cNvSpPr>
            <a:spLocks noGrp="1"/>
          </p:cNvSpPr>
          <p:nvPr userDrawn="1">
            <p:ph type="body" sz="quarter" idx="23"/>
          </p:nvPr>
        </p:nvSpPr>
        <p:spPr>
          <a:xfrm>
            <a:off x="4997153" y="1279525"/>
            <a:ext cx="3595985" cy="308022"/>
          </a:xfrm>
        </p:spPr>
        <p:txBody>
          <a:bodyPr/>
          <a:lstStyle>
            <a:lvl1pPr algn="l">
              <a:spcAft>
                <a:spcPts val="200"/>
              </a:spcAft>
              <a:defRPr sz="1400" b="1" i="1"/>
            </a:lvl1pPr>
            <a:lvl2pPr>
              <a:spcAft>
                <a:spcPts val="200"/>
              </a:spcAft>
              <a:defRPr sz="1400" b="1" i="1"/>
            </a:lvl2pPr>
            <a:lvl3pPr marL="137160" indent="-137160">
              <a:spcAft>
                <a:spcPts val="200"/>
              </a:spcAft>
              <a:defRPr sz="1400" b="1" i="1"/>
            </a:lvl3pPr>
          </a:lstStyle>
          <a:p>
            <a:pPr lvl="0"/>
            <a:r>
              <a:rPr lang="en-US" smtClean="0"/>
              <a:t>Click to edit Master text styles</a:t>
            </a:r>
          </a:p>
          <a:p>
            <a:pPr lvl="1"/>
            <a:r>
              <a:rPr lang="en-US" smtClean="0"/>
              <a:t>Second level</a:t>
            </a:r>
          </a:p>
          <a:p>
            <a:pPr lvl="2"/>
            <a:r>
              <a:rPr lang="en-US" smtClean="0"/>
              <a:t>Third level</a:t>
            </a:r>
          </a:p>
        </p:txBody>
      </p:sp>
      <p:sp>
        <p:nvSpPr>
          <p:cNvPr id="30" name="Text Placeholder 2"/>
          <p:cNvSpPr>
            <a:spLocks noGrp="1"/>
          </p:cNvSpPr>
          <p:nvPr userDrawn="1">
            <p:ph type="body" sz="quarter" idx="14"/>
          </p:nvPr>
        </p:nvSpPr>
        <p:spPr>
          <a:xfrm>
            <a:off x="693739" y="1733751"/>
            <a:ext cx="3580110" cy="1219747"/>
          </a:xfrm>
        </p:spPr>
        <p:txBody>
          <a:bodyPr/>
          <a:lstStyle>
            <a:lvl1pPr>
              <a:spcAft>
                <a:spcPts val="400"/>
              </a:spcAft>
              <a:defRPr sz="1600" b="1">
                <a:solidFill>
                  <a:schemeClr val="accent1"/>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7" name="Text Placeholder 2"/>
          <p:cNvSpPr>
            <a:spLocks noGrp="1"/>
          </p:cNvSpPr>
          <p:nvPr userDrawn="1">
            <p:ph type="body" sz="quarter" idx="24"/>
          </p:nvPr>
        </p:nvSpPr>
        <p:spPr>
          <a:xfrm>
            <a:off x="5013028" y="1733751"/>
            <a:ext cx="3580110" cy="1219747"/>
          </a:xfrm>
        </p:spPr>
        <p:txBody>
          <a:bodyPr/>
          <a:lstStyle>
            <a:lvl1pPr>
              <a:spcAft>
                <a:spcPts val="400"/>
              </a:spcAft>
              <a:defRPr sz="1600" b="1">
                <a:solidFill>
                  <a:schemeClr val="accent1"/>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9" name="Text Placeholder 2"/>
          <p:cNvSpPr>
            <a:spLocks noGrp="1"/>
          </p:cNvSpPr>
          <p:nvPr userDrawn="1">
            <p:ph type="body" sz="quarter" idx="25"/>
          </p:nvPr>
        </p:nvSpPr>
        <p:spPr>
          <a:xfrm>
            <a:off x="693739" y="3239885"/>
            <a:ext cx="3580110" cy="1219747"/>
          </a:xfrm>
        </p:spPr>
        <p:txBody>
          <a:bodyPr/>
          <a:lstStyle>
            <a:lvl1pPr>
              <a:spcAft>
                <a:spcPts val="400"/>
              </a:spcAft>
              <a:defRPr sz="1600" b="1">
                <a:solidFill>
                  <a:schemeClr val="accent5"/>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38" name="Text Placeholder 2"/>
          <p:cNvSpPr>
            <a:spLocks noGrp="1"/>
          </p:cNvSpPr>
          <p:nvPr userDrawn="1">
            <p:ph type="body" sz="quarter" idx="26"/>
          </p:nvPr>
        </p:nvSpPr>
        <p:spPr>
          <a:xfrm>
            <a:off x="5013028" y="3239885"/>
            <a:ext cx="3580110" cy="1219747"/>
          </a:xfrm>
        </p:spPr>
        <p:txBody>
          <a:bodyPr/>
          <a:lstStyle>
            <a:lvl1pPr>
              <a:spcAft>
                <a:spcPts val="400"/>
              </a:spcAft>
              <a:defRPr sz="1600" b="1">
                <a:solidFill>
                  <a:schemeClr val="accent5"/>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39" name="Text Placeholder 2"/>
          <p:cNvSpPr>
            <a:spLocks noGrp="1"/>
          </p:cNvSpPr>
          <p:nvPr userDrawn="1">
            <p:ph type="body" sz="quarter" idx="27"/>
          </p:nvPr>
        </p:nvSpPr>
        <p:spPr>
          <a:xfrm>
            <a:off x="693739" y="4727028"/>
            <a:ext cx="3580110" cy="1219747"/>
          </a:xfrm>
        </p:spPr>
        <p:txBody>
          <a:bodyPr/>
          <a:lstStyle>
            <a:lvl1pPr>
              <a:spcAft>
                <a:spcPts val="400"/>
              </a:spcAft>
              <a:defRPr sz="1600" b="1">
                <a:solidFill>
                  <a:schemeClr val="accent3"/>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40" name="Text Placeholder 2"/>
          <p:cNvSpPr>
            <a:spLocks noGrp="1"/>
          </p:cNvSpPr>
          <p:nvPr userDrawn="1">
            <p:ph type="body" sz="quarter" idx="28"/>
          </p:nvPr>
        </p:nvSpPr>
        <p:spPr>
          <a:xfrm>
            <a:off x="5013028" y="4727028"/>
            <a:ext cx="3580110" cy="1219747"/>
          </a:xfrm>
        </p:spPr>
        <p:txBody>
          <a:bodyPr/>
          <a:lstStyle>
            <a:lvl1pPr>
              <a:spcAft>
                <a:spcPts val="400"/>
              </a:spcAft>
              <a:defRPr sz="1600" b="1">
                <a:solidFill>
                  <a:schemeClr val="accent3"/>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50268352"/>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Sections">
    <p:spTree>
      <p:nvGrpSpPr>
        <p:cNvPr id="1" name=""/>
        <p:cNvGrpSpPr/>
        <p:nvPr/>
      </p:nvGrpSpPr>
      <p:grpSpPr>
        <a:xfrm>
          <a:off x="0" y="0"/>
          <a:ext cx="0" cy="0"/>
          <a:chOff x="0" y="0"/>
          <a:chExt cx="0" cy="0"/>
        </a:xfrm>
      </p:grpSpPr>
      <p:grpSp>
        <p:nvGrpSpPr>
          <p:cNvPr id="4" name="Group 3"/>
          <p:cNvGrpSpPr/>
          <p:nvPr userDrawn="1"/>
        </p:nvGrpSpPr>
        <p:grpSpPr>
          <a:xfrm>
            <a:off x="361634" y="1279525"/>
            <a:ext cx="8410890" cy="1046969"/>
            <a:chOff x="361634" y="1279525"/>
            <a:chExt cx="8410890" cy="1046969"/>
          </a:xfrm>
        </p:grpSpPr>
        <p:sp>
          <p:nvSpPr>
            <p:cNvPr id="15" name="Content Placeholder 5"/>
            <p:cNvSpPr txBox="1">
              <a:spLocks/>
            </p:cNvSpPr>
            <p:nvPr userDrawn="1"/>
          </p:nvSpPr>
          <p:spPr bwMode="auto">
            <a:xfrm>
              <a:off x="367955" y="1279525"/>
              <a:ext cx="8404569" cy="1046967"/>
            </a:xfrm>
            <a:prstGeom prst="roundRect">
              <a:avLst>
                <a:gd name="adj" fmla="val 1340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sp>
          <p:nvSpPr>
            <p:cNvPr id="66" name="Round Same Side Corner Rectangle 65"/>
            <p:cNvSpPr/>
            <p:nvPr userDrawn="1"/>
          </p:nvSpPr>
          <p:spPr>
            <a:xfrm rot="16200000">
              <a:off x="-70411" y="1711570"/>
              <a:ext cx="1046969"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5" name="Group 4"/>
          <p:cNvGrpSpPr/>
          <p:nvPr userDrawn="1"/>
        </p:nvGrpSpPr>
        <p:grpSpPr>
          <a:xfrm>
            <a:off x="360363" y="2479936"/>
            <a:ext cx="8412162" cy="1046969"/>
            <a:chOff x="360363" y="2479936"/>
            <a:chExt cx="8412162" cy="1046969"/>
          </a:xfrm>
        </p:grpSpPr>
        <p:sp>
          <p:nvSpPr>
            <p:cNvPr id="46" name="Content Placeholder 5"/>
            <p:cNvSpPr txBox="1">
              <a:spLocks/>
            </p:cNvSpPr>
            <p:nvPr userDrawn="1"/>
          </p:nvSpPr>
          <p:spPr bwMode="auto">
            <a:xfrm>
              <a:off x="360363" y="2479936"/>
              <a:ext cx="8412162" cy="1046967"/>
            </a:xfrm>
            <a:prstGeom prst="roundRect">
              <a:avLst>
                <a:gd name="adj" fmla="val 104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sp>
          <p:nvSpPr>
            <p:cNvPr id="69" name="Round Same Side Corner Rectangle 68"/>
            <p:cNvSpPr/>
            <p:nvPr userDrawn="1"/>
          </p:nvSpPr>
          <p:spPr>
            <a:xfrm rot="16200000">
              <a:off x="-70411" y="2911981"/>
              <a:ext cx="1046969"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6" name="Group 5"/>
          <p:cNvGrpSpPr/>
          <p:nvPr userDrawn="1"/>
        </p:nvGrpSpPr>
        <p:grpSpPr>
          <a:xfrm>
            <a:off x="361633" y="3693047"/>
            <a:ext cx="8410892" cy="1046968"/>
            <a:chOff x="361633" y="3693047"/>
            <a:chExt cx="8410892" cy="1046968"/>
          </a:xfrm>
        </p:grpSpPr>
        <p:sp>
          <p:nvSpPr>
            <p:cNvPr id="51" name="Content Placeholder 5"/>
            <p:cNvSpPr txBox="1">
              <a:spLocks/>
            </p:cNvSpPr>
            <p:nvPr userDrawn="1"/>
          </p:nvSpPr>
          <p:spPr bwMode="auto">
            <a:xfrm>
              <a:off x="362021" y="3693047"/>
              <a:ext cx="8410504" cy="1046967"/>
            </a:xfrm>
            <a:prstGeom prst="roundRect">
              <a:avLst>
                <a:gd name="adj" fmla="val 11685"/>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sp>
          <p:nvSpPr>
            <p:cNvPr id="67" name="Round Same Side Corner Rectangle 66"/>
            <p:cNvSpPr/>
            <p:nvPr userDrawn="1"/>
          </p:nvSpPr>
          <p:spPr>
            <a:xfrm rot="16200000">
              <a:off x="-70411" y="4125091"/>
              <a:ext cx="1046968"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360363" y="4899807"/>
            <a:ext cx="8412162" cy="1046968"/>
            <a:chOff x="360363" y="4899807"/>
            <a:chExt cx="8412162" cy="1046968"/>
          </a:xfrm>
        </p:grpSpPr>
        <p:sp>
          <p:nvSpPr>
            <p:cNvPr id="52" name="Content Placeholder 5"/>
            <p:cNvSpPr txBox="1">
              <a:spLocks/>
            </p:cNvSpPr>
            <p:nvPr userDrawn="1"/>
          </p:nvSpPr>
          <p:spPr bwMode="auto">
            <a:xfrm>
              <a:off x="360363" y="4899808"/>
              <a:ext cx="8412162" cy="1046967"/>
            </a:xfrm>
            <a:prstGeom prst="roundRect">
              <a:avLst>
                <a:gd name="adj" fmla="val 1138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sp>
          <p:nvSpPr>
            <p:cNvPr id="68" name="Round Same Side Corner Rectangle 67"/>
            <p:cNvSpPr/>
            <p:nvPr userDrawn="1"/>
          </p:nvSpPr>
          <p:spPr>
            <a:xfrm rot="16200000">
              <a:off x="-70411" y="5331851"/>
              <a:ext cx="1046968"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18" name="TextBox 1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49" y="6346794"/>
            <a:ext cx="184151" cy="247681"/>
          </a:xfrm>
          <a:prstGeom prst="rect">
            <a:avLst/>
          </a:prstGeom>
        </p:spPr>
        <p:txBody>
          <a:bodyPr/>
          <a:lstStyle>
            <a:lvl1pPr>
              <a:defRPr sz="800" b="1">
                <a:solidFill>
                  <a:srgbClr val="666666"/>
                </a:solidFill>
              </a:defRPr>
            </a:lvl1pPr>
          </a:lstStyle>
          <a:p>
            <a:pPr algn="l">
              <a:defRPr/>
            </a:pPr>
            <a:fld id="{8074B6C9-7640-0346-9181-9D7622A30249}" type="slidenum">
              <a:rPr lang="en-US" smtClean="0"/>
              <a:pPr algn="l">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 name="Text Placeholder 2"/>
          <p:cNvSpPr>
            <a:spLocks noGrp="1"/>
          </p:cNvSpPr>
          <p:nvPr userDrawn="1">
            <p:ph type="body" sz="quarter" idx="14"/>
          </p:nvPr>
        </p:nvSpPr>
        <p:spPr>
          <a:xfrm>
            <a:off x="677863" y="1358900"/>
            <a:ext cx="7915275" cy="930275"/>
          </a:xfrm>
        </p:spPr>
        <p:txBody>
          <a:bodyPr/>
          <a:lstStyle>
            <a:lvl1pPr>
              <a:spcAft>
                <a:spcPts val="400"/>
              </a:spcAft>
              <a:defRPr sz="1600" b="1">
                <a:solidFill>
                  <a:schemeClr val="accent1"/>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21" name="Text Placeholder 2"/>
          <p:cNvSpPr>
            <a:spLocks noGrp="1"/>
          </p:cNvSpPr>
          <p:nvPr userDrawn="1">
            <p:ph type="body" sz="quarter" idx="15"/>
          </p:nvPr>
        </p:nvSpPr>
        <p:spPr>
          <a:xfrm>
            <a:off x="677863" y="2564707"/>
            <a:ext cx="7915275" cy="930275"/>
          </a:xfrm>
        </p:spPr>
        <p:txBody>
          <a:bodyPr/>
          <a:lstStyle>
            <a:lvl1pPr>
              <a:spcAft>
                <a:spcPts val="400"/>
              </a:spcAft>
              <a:defRPr sz="1600" b="1">
                <a:solidFill>
                  <a:schemeClr val="accent5"/>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22" name="Text Placeholder 2"/>
          <p:cNvSpPr>
            <a:spLocks noGrp="1"/>
          </p:cNvSpPr>
          <p:nvPr userDrawn="1">
            <p:ph type="body" sz="quarter" idx="16"/>
          </p:nvPr>
        </p:nvSpPr>
        <p:spPr>
          <a:xfrm>
            <a:off x="677863" y="3778473"/>
            <a:ext cx="7915275" cy="930275"/>
          </a:xfrm>
        </p:spPr>
        <p:txBody>
          <a:bodyPr/>
          <a:lstStyle>
            <a:lvl1pPr>
              <a:spcAft>
                <a:spcPts val="400"/>
              </a:spcAft>
              <a:defRPr sz="1600" b="1">
                <a:solidFill>
                  <a:schemeClr val="accent3"/>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23" name="Text Placeholder 2"/>
          <p:cNvSpPr>
            <a:spLocks noGrp="1"/>
          </p:cNvSpPr>
          <p:nvPr userDrawn="1">
            <p:ph type="body" sz="quarter" idx="17"/>
          </p:nvPr>
        </p:nvSpPr>
        <p:spPr>
          <a:xfrm>
            <a:off x="677863" y="4987304"/>
            <a:ext cx="7915275" cy="930275"/>
          </a:xfrm>
        </p:spPr>
        <p:txBody>
          <a:bodyPr/>
          <a:lstStyle>
            <a:lvl1pPr>
              <a:spcAft>
                <a:spcPts val="400"/>
              </a:spcAft>
              <a:defRPr sz="1600" b="1">
                <a:solidFill>
                  <a:srgbClr val="81017E"/>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49474488"/>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Sections 4 Segments Arrow">
    <p:spTree>
      <p:nvGrpSpPr>
        <p:cNvPr id="1" name=""/>
        <p:cNvGrpSpPr/>
        <p:nvPr/>
      </p:nvGrpSpPr>
      <p:grpSpPr>
        <a:xfrm>
          <a:off x="0" y="0"/>
          <a:ext cx="0" cy="0"/>
          <a:chOff x="0" y="0"/>
          <a:chExt cx="0" cy="0"/>
        </a:xfrm>
      </p:grpSpPr>
      <p:grpSp>
        <p:nvGrpSpPr>
          <p:cNvPr id="5" name="Group 4"/>
          <p:cNvGrpSpPr/>
          <p:nvPr userDrawn="1"/>
        </p:nvGrpSpPr>
        <p:grpSpPr>
          <a:xfrm>
            <a:off x="360365" y="1597308"/>
            <a:ext cx="8412160" cy="1340727"/>
            <a:chOff x="360365" y="1597308"/>
            <a:chExt cx="8412160" cy="1340727"/>
          </a:xfrm>
        </p:grpSpPr>
        <p:sp>
          <p:nvSpPr>
            <p:cNvPr id="17" name="Content Placeholder 5"/>
            <p:cNvSpPr txBox="1">
              <a:spLocks/>
            </p:cNvSpPr>
            <p:nvPr userDrawn="1"/>
          </p:nvSpPr>
          <p:spPr bwMode="auto">
            <a:xfrm>
              <a:off x="365125" y="1597784"/>
              <a:ext cx="8407400" cy="1337553"/>
            </a:xfrm>
            <a:prstGeom prst="roundRect">
              <a:avLst>
                <a:gd name="adj" fmla="val 809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8" name="Round Same Side Corner Rectangle 17"/>
            <p:cNvSpPr/>
            <p:nvPr userDrawn="1"/>
          </p:nvSpPr>
          <p:spPr>
            <a:xfrm rot="16200000">
              <a:off x="-216972" y="2174645"/>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7" name="Straight Connector 26"/>
            <p:cNvCxnSpPr/>
            <p:nvPr userDrawn="1"/>
          </p:nvCxnSpPr>
          <p:spPr>
            <a:xfrm flipV="1">
              <a:off x="2247274" y="1600482"/>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4423877"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6600268"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userDrawn="1"/>
        </p:nvGrpSpPr>
        <p:grpSpPr>
          <a:xfrm>
            <a:off x="360365" y="3114433"/>
            <a:ext cx="8412160" cy="1340727"/>
            <a:chOff x="360365" y="3114433"/>
            <a:chExt cx="8412160" cy="1340727"/>
          </a:xfrm>
        </p:grpSpPr>
        <p:sp>
          <p:nvSpPr>
            <p:cNvPr id="16" name="Content Placeholder 5"/>
            <p:cNvSpPr txBox="1">
              <a:spLocks/>
            </p:cNvSpPr>
            <p:nvPr userDrawn="1"/>
          </p:nvSpPr>
          <p:spPr bwMode="auto">
            <a:xfrm>
              <a:off x="365125" y="3114909"/>
              <a:ext cx="8407400" cy="1337553"/>
            </a:xfrm>
            <a:prstGeom prst="roundRect">
              <a:avLst>
                <a:gd name="adj" fmla="val 809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1" name="Round Same Side Corner Rectangle 20"/>
            <p:cNvSpPr/>
            <p:nvPr userDrawn="1"/>
          </p:nvSpPr>
          <p:spPr>
            <a:xfrm rot="16200000">
              <a:off x="-216972" y="3691770"/>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6" name="Straight Connector 25"/>
            <p:cNvCxnSpPr/>
            <p:nvPr userDrawn="1"/>
          </p:nvCxnSpPr>
          <p:spPr>
            <a:xfrm flipV="1">
              <a:off x="2247274"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4423877"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6600268"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userDrawn="1"/>
        </p:nvGrpSpPr>
        <p:grpSpPr>
          <a:xfrm>
            <a:off x="360365" y="4608744"/>
            <a:ext cx="8412160" cy="1340730"/>
            <a:chOff x="360365" y="4608744"/>
            <a:chExt cx="8412160" cy="1340730"/>
          </a:xfrm>
        </p:grpSpPr>
        <p:sp>
          <p:nvSpPr>
            <p:cNvPr id="12" name="Content Placeholder 5"/>
            <p:cNvSpPr txBox="1">
              <a:spLocks/>
            </p:cNvSpPr>
            <p:nvPr userDrawn="1"/>
          </p:nvSpPr>
          <p:spPr bwMode="auto">
            <a:xfrm>
              <a:off x="361950" y="4609222"/>
              <a:ext cx="8410575" cy="1337553"/>
            </a:xfrm>
            <a:prstGeom prst="roundRect">
              <a:avLst>
                <a:gd name="adj" fmla="val 8328"/>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5" name="Round Same Side Corner Rectangle 14"/>
            <p:cNvSpPr/>
            <p:nvPr userDrawn="1"/>
          </p:nvSpPr>
          <p:spPr>
            <a:xfrm rot="16200000">
              <a:off x="-216973" y="5186082"/>
              <a:ext cx="1337555"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3" name="Straight Connector 22"/>
            <p:cNvCxnSpPr/>
            <p:nvPr userDrawn="1"/>
          </p:nvCxnSpPr>
          <p:spPr>
            <a:xfrm flipV="1">
              <a:off x="2247274"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4423877"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6600268"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sp>
        <p:nvSpPr>
          <p:cNvPr id="36" name="TextBox 35"/>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6" name="Title 5"/>
          <p:cNvSpPr>
            <a:spLocks noGrp="1"/>
          </p:cNvSpPr>
          <p:nvPr userDrawn="1">
            <p:ph type="title"/>
          </p:nvPr>
        </p:nvSpPr>
        <p:spPr/>
        <p:txBody>
          <a:bodyPr/>
          <a:lstStyle/>
          <a:p>
            <a:r>
              <a:rPr lang="en-US" smtClean="0"/>
              <a:t>Click to edit Master title style</a:t>
            </a:r>
            <a:endParaRPr lang="en-US" dirty="0"/>
          </a:p>
        </p:txBody>
      </p:sp>
      <p:sp>
        <p:nvSpPr>
          <p:cNvPr id="47" name="Text Placeholder 6"/>
          <p:cNvSpPr>
            <a:spLocks noGrp="1"/>
          </p:cNvSpPr>
          <p:nvPr userDrawn="1">
            <p:ph type="body" sz="quarter" idx="22"/>
          </p:nvPr>
        </p:nvSpPr>
        <p:spPr>
          <a:xfrm>
            <a:off x="2247274" y="1120774"/>
            <a:ext cx="2115777" cy="270933"/>
          </a:xfrm>
        </p:spPr>
        <p:txBody>
          <a:bodyPr/>
          <a:lstStyle>
            <a:lvl1pPr>
              <a:defRPr sz="1400" b="1" i="1"/>
            </a:lvl1pPr>
          </a:lstStyle>
          <a:p>
            <a:pPr lvl="0"/>
            <a:r>
              <a:rPr lang="en-US" smtClean="0"/>
              <a:t>Click to edit Master text styles</a:t>
            </a:r>
          </a:p>
        </p:txBody>
      </p:sp>
      <p:sp>
        <p:nvSpPr>
          <p:cNvPr id="49" name="Text Placeholder 6"/>
          <p:cNvSpPr>
            <a:spLocks noGrp="1"/>
          </p:cNvSpPr>
          <p:nvPr userDrawn="1">
            <p:ph type="body" sz="quarter" idx="23"/>
          </p:nvPr>
        </p:nvSpPr>
        <p:spPr>
          <a:xfrm>
            <a:off x="6663862" y="1120774"/>
            <a:ext cx="2115777" cy="270933"/>
          </a:xfrm>
        </p:spPr>
        <p:txBody>
          <a:bodyPr/>
          <a:lstStyle>
            <a:lvl1pPr algn="r">
              <a:defRPr sz="1400" b="1" i="1"/>
            </a:lvl1pPr>
          </a:lstStyle>
          <a:p>
            <a:pPr lvl="0"/>
            <a:r>
              <a:rPr lang="en-US" smtClean="0"/>
              <a:t>Click to edit Master text styles</a:t>
            </a:r>
          </a:p>
        </p:txBody>
      </p:sp>
      <p:cxnSp>
        <p:nvCxnSpPr>
          <p:cNvPr id="3" name="Straight Arrow Connector 2"/>
          <p:cNvCxnSpPr/>
          <p:nvPr userDrawn="1"/>
        </p:nvCxnSpPr>
        <p:spPr>
          <a:xfrm>
            <a:off x="2245946" y="1470031"/>
            <a:ext cx="6514421" cy="0"/>
          </a:xfrm>
          <a:prstGeom prst="straightConnector1">
            <a:avLst/>
          </a:prstGeom>
          <a:ln w="28575">
            <a:solidFill>
              <a:schemeClr val="tx2"/>
            </a:solidFill>
            <a:headEnd type="arrow" w="lg" len="lg"/>
            <a:tailEnd type="arrow" w="lg" len="lg"/>
          </a:ln>
          <a:effectLst/>
        </p:spPr>
        <p:style>
          <a:lnRef idx="2">
            <a:schemeClr val="accent1"/>
          </a:lnRef>
          <a:fillRef idx="0">
            <a:schemeClr val="accent1"/>
          </a:fillRef>
          <a:effectRef idx="1">
            <a:schemeClr val="accent1"/>
          </a:effectRef>
          <a:fontRef idx="minor">
            <a:schemeClr val="tx1"/>
          </a:fontRef>
        </p:style>
      </p:cxnSp>
      <p:sp>
        <p:nvSpPr>
          <p:cNvPr id="28" name="Text Placeholder 2"/>
          <p:cNvSpPr>
            <a:spLocks noGrp="1"/>
          </p:cNvSpPr>
          <p:nvPr userDrawn="1">
            <p:ph type="body" sz="quarter" idx="10"/>
          </p:nvPr>
        </p:nvSpPr>
        <p:spPr>
          <a:xfrm>
            <a:off x="663575" y="1728788"/>
            <a:ext cx="1500188" cy="1166269"/>
          </a:xfrm>
        </p:spPr>
        <p:txBody>
          <a:bodyPr/>
          <a:lstStyle>
            <a:lvl1pPr>
              <a:spcAft>
                <a:spcPts val="400"/>
              </a:spcAft>
              <a:defRPr sz="1600" b="1">
                <a:solidFill>
                  <a:schemeClr val="accent1"/>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31" name="Text Placeholder 4"/>
          <p:cNvSpPr>
            <a:spLocks noGrp="1"/>
          </p:cNvSpPr>
          <p:nvPr userDrawn="1">
            <p:ph type="body" sz="quarter" idx="13"/>
          </p:nvPr>
        </p:nvSpPr>
        <p:spPr>
          <a:xfrm>
            <a:off x="2320324"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4"/>
          <p:cNvSpPr>
            <a:spLocks noGrp="1"/>
          </p:cNvSpPr>
          <p:nvPr userDrawn="1">
            <p:ph type="body" sz="quarter" idx="24"/>
          </p:nvPr>
        </p:nvSpPr>
        <p:spPr>
          <a:xfrm>
            <a:off x="4504101"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4"/>
          <p:cNvSpPr>
            <a:spLocks noGrp="1"/>
          </p:cNvSpPr>
          <p:nvPr userDrawn="1">
            <p:ph type="body" sz="quarter" idx="25"/>
          </p:nvPr>
        </p:nvSpPr>
        <p:spPr>
          <a:xfrm>
            <a:off x="6669605"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29" name="Text Placeholder 2"/>
          <p:cNvSpPr>
            <a:spLocks noGrp="1"/>
          </p:cNvSpPr>
          <p:nvPr userDrawn="1">
            <p:ph type="body" sz="quarter" idx="11"/>
          </p:nvPr>
        </p:nvSpPr>
        <p:spPr>
          <a:xfrm>
            <a:off x="662074" y="3247159"/>
            <a:ext cx="1500188" cy="1157591"/>
          </a:xfrm>
        </p:spPr>
        <p:txBody>
          <a:bodyPr/>
          <a:lstStyle>
            <a:lvl1pPr>
              <a:spcAft>
                <a:spcPts val="400"/>
              </a:spcAft>
              <a:defRPr sz="1600" b="1">
                <a:solidFill>
                  <a:schemeClr val="accent5"/>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60" name="Text Placeholder 4"/>
          <p:cNvSpPr>
            <a:spLocks noGrp="1"/>
          </p:cNvSpPr>
          <p:nvPr userDrawn="1">
            <p:ph type="body" sz="quarter" idx="26"/>
          </p:nvPr>
        </p:nvSpPr>
        <p:spPr>
          <a:xfrm>
            <a:off x="2320324"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5" name="Text Placeholder 4"/>
          <p:cNvSpPr>
            <a:spLocks noGrp="1"/>
          </p:cNvSpPr>
          <p:nvPr userDrawn="1">
            <p:ph type="body" sz="quarter" idx="27"/>
          </p:nvPr>
        </p:nvSpPr>
        <p:spPr>
          <a:xfrm>
            <a:off x="4504101"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6" name="Text Placeholder 4"/>
          <p:cNvSpPr>
            <a:spLocks noGrp="1"/>
          </p:cNvSpPr>
          <p:nvPr userDrawn="1">
            <p:ph type="body" sz="quarter" idx="28"/>
          </p:nvPr>
        </p:nvSpPr>
        <p:spPr>
          <a:xfrm>
            <a:off x="6669605"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30" name="Text Placeholder 2"/>
          <p:cNvSpPr>
            <a:spLocks noGrp="1"/>
          </p:cNvSpPr>
          <p:nvPr userDrawn="1">
            <p:ph type="body" sz="quarter" idx="12"/>
          </p:nvPr>
        </p:nvSpPr>
        <p:spPr>
          <a:xfrm>
            <a:off x="660573" y="4748284"/>
            <a:ext cx="1500188" cy="1157277"/>
          </a:xfrm>
        </p:spPr>
        <p:txBody>
          <a:bodyPr/>
          <a:lstStyle>
            <a:lvl1pPr>
              <a:spcAft>
                <a:spcPts val="400"/>
              </a:spcAft>
              <a:defRPr sz="1600" b="1">
                <a:solidFill>
                  <a:schemeClr val="accent3"/>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67" name="Text Placeholder 4"/>
          <p:cNvSpPr>
            <a:spLocks noGrp="1"/>
          </p:cNvSpPr>
          <p:nvPr userDrawn="1">
            <p:ph type="body" sz="quarter" idx="29"/>
          </p:nvPr>
        </p:nvSpPr>
        <p:spPr>
          <a:xfrm>
            <a:off x="2320324"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8" name="Text Placeholder 4"/>
          <p:cNvSpPr>
            <a:spLocks noGrp="1"/>
          </p:cNvSpPr>
          <p:nvPr userDrawn="1">
            <p:ph type="body" sz="quarter" idx="30"/>
          </p:nvPr>
        </p:nvSpPr>
        <p:spPr>
          <a:xfrm>
            <a:off x="4504101"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9" name="Text Placeholder 4"/>
          <p:cNvSpPr>
            <a:spLocks noGrp="1"/>
          </p:cNvSpPr>
          <p:nvPr userDrawn="1">
            <p:ph type="body" sz="quarter" idx="31"/>
          </p:nvPr>
        </p:nvSpPr>
        <p:spPr>
          <a:xfrm>
            <a:off x="6669605"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51309876"/>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 Sections 4 Segments Headers">
    <p:spTree>
      <p:nvGrpSpPr>
        <p:cNvPr id="1" name=""/>
        <p:cNvGrpSpPr/>
        <p:nvPr/>
      </p:nvGrpSpPr>
      <p:grpSpPr>
        <a:xfrm>
          <a:off x="0" y="0"/>
          <a:ext cx="0" cy="0"/>
          <a:chOff x="0" y="0"/>
          <a:chExt cx="0" cy="0"/>
        </a:xfrm>
      </p:grpSpPr>
      <p:grpSp>
        <p:nvGrpSpPr>
          <p:cNvPr id="8" name="Group 7"/>
          <p:cNvGrpSpPr/>
          <p:nvPr userDrawn="1"/>
        </p:nvGrpSpPr>
        <p:grpSpPr>
          <a:xfrm>
            <a:off x="359723" y="1597306"/>
            <a:ext cx="8412802" cy="1340729"/>
            <a:chOff x="359723" y="1597306"/>
            <a:chExt cx="8412802" cy="1340729"/>
          </a:xfrm>
        </p:grpSpPr>
        <p:sp>
          <p:nvSpPr>
            <p:cNvPr id="17" name="Content Placeholder 5"/>
            <p:cNvSpPr txBox="1">
              <a:spLocks/>
            </p:cNvSpPr>
            <p:nvPr userDrawn="1"/>
          </p:nvSpPr>
          <p:spPr bwMode="auto">
            <a:xfrm>
              <a:off x="360363" y="1597784"/>
              <a:ext cx="8412162" cy="1337553"/>
            </a:xfrm>
            <a:prstGeom prst="roundRect">
              <a:avLst>
                <a:gd name="adj" fmla="val 880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8" name="Round Same Side Corner Rectangle 17"/>
            <p:cNvSpPr/>
            <p:nvPr userDrawn="1"/>
          </p:nvSpPr>
          <p:spPr>
            <a:xfrm rot="16200000">
              <a:off x="-217614" y="2174643"/>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7" name="Straight Connector 26"/>
            <p:cNvCxnSpPr/>
            <p:nvPr userDrawn="1"/>
          </p:nvCxnSpPr>
          <p:spPr>
            <a:xfrm flipV="1">
              <a:off x="2247274" y="1600482"/>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4423877"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6600268"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userDrawn="1"/>
        </p:nvGrpSpPr>
        <p:grpSpPr>
          <a:xfrm>
            <a:off x="359723" y="3114431"/>
            <a:ext cx="8412802" cy="1340729"/>
            <a:chOff x="359723" y="3114431"/>
            <a:chExt cx="8412802" cy="1340729"/>
          </a:xfrm>
        </p:grpSpPr>
        <p:sp>
          <p:nvSpPr>
            <p:cNvPr id="16" name="Content Placeholder 5"/>
            <p:cNvSpPr txBox="1">
              <a:spLocks/>
            </p:cNvSpPr>
            <p:nvPr userDrawn="1"/>
          </p:nvSpPr>
          <p:spPr bwMode="auto">
            <a:xfrm>
              <a:off x="360363" y="3114909"/>
              <a:ext cx="8412162" cy="1337553"/>
            </a:xfrm>
            <a:prstGeom prst="roundRect">
              <a:avLst>
                <a:gd name="adj" fmla="val 904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21" name="Round Same Side Corner Rectangle 20"/>
            <p:cNvSpPr/>
            <p:nvPr userDrawn="1"/>
          </p:nvSpPr>
          <p:spPr>
            <a:xfrm rot="16200000">
              <a:off x="-217614" y="3691768"/>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6" name="Straight Connector 25"/>
            <p:cNvCxnSpPr/>
            <p:nvPr userDrawn="1"/>
          </p:nvCxnSpPr>
          <p:spPr>
            <a:xfrm flipV="1">
              <a:off x="2247274"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4423877"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6600268" y="3117607"/>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userDrawn="1"/>
        </p:nvGrpSpPr>
        <p:grpSpPr>
          <a:xfrm>
            <a:off x="357188" y="4609220"/>
            <a:ext cx="8415337" cy="1340254"/>
            <a:chOff x="357188" y="4609220"/>
            <a:chExt cx="8415337" cy="1340254"/>
          </a:xfrm>
        </p:grpSpPr>
        <p:sp>
          <p:nvSpPr>
            <p:cNvPr id="12" name="Content Placeholder 5"/>
            <p:cNvSpPr txBox="1">
              <a:spLocks/>
            </p:cNvSpPr>
            <p:nvPr userDrawn="1"/>
          </p:nvSpPr>
          <p:spPr bwMode="auto">
            <a:xfrm>
              <a:off x="357188" y="4609222"/>
              <a:ext cx="8415337" cy="1337553"/>
            </a:xfrm>
            <a:prstGeom prst="roundRect">
              <a:avLst>
                <a:gd name="adj" fmla="val 880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5" name="Round Same Side Corner Rectangle 14"/>
            <p:cNvSpPr/>
            <p:nvPr userDrawn="1"/>
          </p:nvSpPr>
          <p:spPr>
            <a:xfrm rot="16200000">
              <a:off x="-216973" y="5186558"/>
              <a:ext cx="1337555"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cxnSp>
          <p:nvCxnSpPr>
            <p:cNvPr id="23" name="Straight Connector 22"/>
            <p:cNvCxnSpPr/>
            <p:nvPr userDrawn="1"/>
          </p:nvCxnSpPr>
          <p:spPr>
            <a:xfrm flipV="1">
              <a:off x="2247274"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4423877"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6600268" y="4611920"/>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sp>
        <p:nvSpPr>
          <p:cNvPr id="44" name="TextBox 43"/>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6" name="Title 5"/>
          <p:cNvSpPr>
            <a:spLocks noGrp="1"/>
          </p:cNvSpPr>
          <p:nvPr userDrawn="1">
            <p:ph type="title"/>
          </p:nvPr>
        </p:nvSpPr>
        <p:spPr/>
        <p:txBody>
          <a:bodyPr/>
          <a:lstStyle/>
          <a:p>
            <a:r>
              <a:rPr lang="en-US" smtClean="0"/>
              <a:t>Click to edit Master title style</a:t>
            </a:r>
            <a:endParaRPr lang="en-US"/>
          </a:p>
        </p:txBody>
      </p:sp>
      <p:sp>
        <p:nvSpPr>
          <p:cNvPr id="47" name="Text Placeholder 6"/>
          <p:cNvSpPr>
            <a:spLocks noGrp="1"/>
          </p:cNvSpPr>
          <p:nvPr userDrawn="1">
            <p:ph type="body" sz="quarter" idx="22"/>
          </p:nvPr>
        </p:nvSpPr>
        <p:spPr>
          <a:xfrm>
            <a:off x="2320324" y="1309049"/>
            <a:ext cx="2038095" cy="268760"/>
          </a:xfrm>
        </p:spPr>
        <p:txBody>
          <a:bodyPr/>
          <a:lstStyle>
            <a:lvl1pPr>
              <a:defRPr sz="1400" b="1" i="1"/>
            </a:lvl1pPr>
          </a:lstStyle>
          <a:p>
            <a:pPr lvl="0"/>
            <a:r>
              <a:rPr lang="en-US" smtClean="0"/>
              <a:t>Click to edit Master text styles</a:t>
            </a:r>
          </a:p>
        </p:txBody>
      </p:sp>
      <p:sp>
        <p:nvSpPr>
          <p:cNvPr id="35" name="Text Placeholder 6"/>
          <p:cNvSpPr>
            <a:spLocks noGrp="1"/>
          </p:cNvSpPr>
          <p:nvPr userDrawn="1">
            <p:ph type="body" sz="quarter" idx="32"/>
          </p:nvPr>
        </p:nvSpPr>
        <p:spPr>
          <a:xfrm>
            <a:off x="4496147" y="1309049"/>
            <a:ext cx="2036914" cy="268759"/>
          </a:xfrm>
        </p:spPr>
        <p:txBody>
          <a:bodyPr/>
          <a:lstStyle>
            <a:lvl1pPr>
              <a:defRPr sz="1400" b="1" i="1"/>
            </a:lvl1pPr>
          </a:lstStyle>
          <a:p>
            <a:pPr lvl="0"/>
            <a:r>
              <a:rPr lang="en-US" smtClean="0"/>
              <a:t>Click to edit Master text styles</a:t>
            </a:r>
          </a:p>
        </p:txBody>
      </p:sp>
      <p:sp>
        <p:nvSpPr>
          <p:cNvPr id="36" name="Text Placeholder 6"/>
          <p:cNvSpPr>
            <a:spLocks noGrp="1"/>
          </p:cNvSpPr>
          <p:nvPr userDrawn="1">
            <p:ph type="body" sz="quarter" idx="33"/>
          </p:nvPr>
        </p:nvSpPr>
        <p:spPr>
          <a:xfrm>
            <a:off x="6671968" y="1309049"/>
            <a:ext cx="2035734" cy="268760"/>
          </a:xfrm>
        </p:spPr>
        <p:txBody>
          <a:bodyPr/>
          <a:lstStyle>
            <a:lvl1pPr>
              <a:defRPr sz="1400" b="1" i="1"/>
            </a:lvl1pPr>
          </a:lstStyle>
          <a:p>
            <a:pPr lvl="0"/>
            <a:r>
              <a:rPr lang="en-US" smtClean="0"/>
              <a:t>Click to edit Master text styles</a:t>
            </a:r>
          </a:p>
        </p:txBody>
      </p:sp>
      <p:sp>
        <p:nvSpPr>
          <p:cNvPr id="65" name="Text Placeholder 2"/>
          <p:cNvSpPr>
            <a:spLocks noGrp="1"/>
          </p:cNvSpPr>
          <p:nvPr userDrawn="1">
            <p:ph type="body" sz="quarter" idx="10"/>
          </p:nvPr>
        </p:nvSpPr>
        <p:spPr>
          <a:xfrm>
            <a:off x="663575" y="1728788"/>
            <a:ext cx="1500188" cy="1166269"/>
          </a:xfrm>
        </p:spPr>
        <p:txBody>
          <a:bodyPr/>
          <a:lstStyle>
            <a:lvl1pPr>
              <a:spcAft>
                <a:spcPts val="400"/>
              </a:spcAft>
              <a:defRPr sz="1600" b="1">
                <a:solidFill>
                  <a:schemeClr val="accent1"/>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46" name="Text Placeholder 4"/>
          <p:cNvSpPr>
            <a:spLocks noGrp="1"/>
          </p:cNvSpPr>
          <p:nvPr userDrawn="1">
            <p:ph type="body" sz="quarter" idx="13"/>
          </p:nvPr>
        </p:nvSpPr>
        <p:spPr>
          <a:xfrm>
            <a:off x="2320324"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48" name="Text Placeholder 4"/>
          <p:cNvSpPr>
            <a:spLocks noGrp="1"/>
          </p:cNvSpPr>
          <p:nvPr userDrawn="1">
            <p:ph type="body" sz="quarter" idx="24"/>
          </p:nvPr>
        </p:nvSpPr>
        <p:spPr>
          <a:xfrm>
            <a:off x="4504101"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4"/>
          <p:cNvSpPr>
            <a:spLocks noGrp="1"/>
          </p:cNvSpPr>
          <p:nvPr userDrawn="1">
            <p:ph type="body" sz="quarter" idx="25"/>
          </p:nvPr>
        </p:nvSpPr>
        <p:spPr>
          <a:xfrm>
            <a:off x="6669605" y="1728788"/>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6" name="Text Placeholder 2"/>
          <p:cNvSpPr>
            <a:spLocks noGrp="1"/>
          </p:cNvSpPr>
          <p:nvPr userDrawn="1">
            <p:ph type="body" sz="quarter" idx="11"/>
          </p:nvPr>
        </p:nvSpPr>
        <p:spPr>
          <a:xfrm>
            <a:off x="662074" y="3247159"/>
            <a:ext cx="1500188" cy="1157591"/>
          </a:xfrm>
        </p:spPr>
        <p:txBody>
          <a:bodyPr/>
          <a:lstStyle>
            <a:lvl1pPr>
              <a:spcAft>
                <a:spcPts val="400"/>
              </a:spcAft>
              <a:defRPr sz="1600" b="1">
                <a:solidFill>
                  <a:schemeClr val="accent5"/>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4"/>
          <p:cNvSpPr>
            <a:spLocks noGrp="1"/>
          </p:cNvSpPr>
          <p:nvPr userDrawn="1">
            <p:ph type="body" sz="quarter" idx="26"/>
          </p:nvPr>
        </p:nvSpPr>
        <p:spPr>
          <a:xfrm>
            <a:off x="2320324"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0" name="Text Placeholder 4"/>
          <p:cNvSpPr>
            <a:spLocks noGrp="1"/>
          </p:cNvSpPr>
          <p:nvPr userDrawn="1">
            <p:ph type="body" sz="quarter" idx="27"/>
          </p:nvPr>
        </p:nvSpPr>
        <p:spPr>
          <a:xfrm>
            <a:off x="4504101"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1" name="Text Placeholder 4"/>
          <p:cNvSpPr>
            <a:spLocks noGrp="1"/>
          </p:cNvSpPr>
          <p:nvPr userDrawn="1">
            <p:ph type="body" sz="quarter" idx="28"/>
          </p:nvPr>
        </p:nvSpPr>
        <p:spPr>
          <a:xfrm>
            <a:off x="6669605" y="3254562"/>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7" name="Text Placeholder 2"/>
          <p:cNvSpPr>
            <a:spLocks noGrp="1"/>
          </p:cNvSpPr>
          <p:nvPr userDrawn="1">
            <p:ph type="body" sz="quarter" idx="12"/>
          </p:nvPr>
        </p:nvSpPr>
        <p:spPr>
          <a:xfrm>
            <a:off x="660573" y="4748284"/>
            <a:ext cx="1500188" cy="1157277"/>
          </a:xfrm>
        </p:spPr>
        <p:txBody>
          <a:bodyPr/>
          <a:lstStyle>
            <a:lvl1pPr>
              <a:spcAft>
                <a:spcPts val="400"/>
              </a:spcAft>
              <a:defRPr sz="1600" b="1">
                <a:solidFill>
                  <a:schemeClr val="accent3"/>
                </a:solidFill>
              </a:defRPr>
            </a:lvl1pPr>
            <a:lvl2pPr>
              <a:spcAft>
                <a:spcPts val="400"/>
              </a:spcAft>
              <a:defRPr sz="1600"/>
            </a:lvl2pPr>
            <a:lvl3pPr marL="137160" indent="-137160">
              <a:spcAft>
                <a:spcPts val="4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62" name="Text Placeholder 4"/>
          <p:cNvSpPr>
            <a:spLocks noGrp="1"/>
          </p:cNvSpPr>
          <p:nvPr userDrawn="1">
            <p:ph type="body" sz="quarter" idx="29"/>
          </p:nvPr>
        </p:nvSpPr>
        <p:spPr>
          <a:xfrm>
            <a:off x="2320324"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3" name="Text Placeholder 4"/>
          <p:cNvSpPr>
            <a:spLocks noGrp="1"/>
          </p:cNvSpPr>
          <p:nvPr userDrawn="1">
            <p:ph type="body" sz="quarter" idx="30"/>
          </p:nvPr>
        </p:nvSpPr>
        <p:spPr>
          <a:xfrm>
            <a:off x="4504101"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
        <p:nvSpPr>
          <p:cNvPr id="64" name="Text Placeholder 4"/>
          <p:cNvSpPr>
            <a:spLocks noGrp="1"/>
          </p:cNvSpPr>
          <p:nvPr userDrawn="1">
            <p:ph type="body" sz="quarter" idx="31"/>
          </p:nvPr>
        </p:nvSpPr>
        <p:spPr>
          <a:xfrm>
            <a:off x="6669605" y="4758166"/>
            <a:ext cx="2035175" cy="1170337"/>
          </a:xfrm>
        </p:spPr>
        <p:txBody>
          <a:bodyPr/>
          <a:lstStyle>
            <a:lvl1pPr>
              <a:spcAft>
                <a:spcPts val="400"/>
              </a:spcAft>
              <a:defRPr sz="1400"/>
            </a:lvl1pPr>
            <a:lvl2pPr>
              <a:spcAft>
                <a:spcPts val="400"/>
              </a:spcAft>
              <a:defRPr sz="1400"/>
            </a:lvl2pPr>
            <a:lvl3pPr marL="109728" indent="-109728">
              <a:spcAft>
                <a:spcPts val="400"/>
              </a:spcAft>
              <a:defRPr sz="14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91302812"/>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Sections Short">
    <p:spTree>
      <p:nvGrpSpPr>
        <p:cNvPr id="1" name=""/>
        <p:cNvGrpSpPr/>
        <p:nvPr/>
      </p:nvGrpSpPr>
      <p:grpSpPr>
        <a:xfrm>
          <a:off x="0" y="0"/>
          <a:ext cx="0" cy="0"/>
          <a:chOff x="0" y="0"/>
          <a:chExt cx="0" cy="0"/>
        </a:xfrm>
      </p:grpSpPr>
      <p:grpSp>
        <p:nvGrpSpPr>
          <p:cNvPr id="6" name="Group 5"/>
          <p:cNvGrpSpPr/>
          <p:nvPr userDrawn="1"/>
        </p:nvGrpSpPr>
        <p:grpSpPr>
          <a:xfrm>
            <a:off x="363538" y="2441560"/>
            <a:ext cx="8408987" cy="646408"/>
            <a:chOff x="363538" y="2441560"/>
            <a:chExt cx="8408987" cy="646408"/>
          </a:xfrm>
        </p:grpSpPr>
        <p:sp>
          <p:nvSpPr>
            <p:cNvPr id="21" name="Rounded Rectangle 20"/>
            <p:cNvSpPr/>
            <p:nvPr userDrawn="1"/>
          </p:nvSpPr>
          <p:spPr>
            <a:xfrm>
              <a:off x="363538" y="2441563"/>
              <a:ext cx="8408987" cy="646405"/>
            </a:xfrm>
            <a:prstGeom prst="roundRect">
              <a:avLst>
                <a:gd name="adj" fmla="val 16028"/>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endParaRPr>
            </a:p>
            <a:p>
              <a:endParaRPr lang="en-US" dirty="0">
                <a:solidFill>
                  <a:srgbClr val="6E6F71"/>
                </a:solidFill>
              </a:endParaRPr>
            </a:p>
            <a:p>
              <a:endParaRPr lang="en-US" dirty="0">
                <a:solidFill>
                  <a:srgbClr val="6E6F71"/>
                </a:solidFill>
              </a:endParaRPr>
            </a:p>
          </p:txBody>
        </p:sp>
        <p:sp>
          <p:nvSpPr>
            <p:cNvPr id="26" name="Round Same Side Corner Rectangle 25"/>
            <p:cNvSpPr/>
            <p:nvPr userDrawn="1"/>
          </p:nvSpPr>
          <p:spPr>
            <a:xfrm rot="16200000">
              <a:off x="131775" y="2673324"/>
              <a:ext cx="646407"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7" name="Group 6"/>
          <p:cNvGrpSpPr/>
          <p:nvPr userDrawn="1"/>
        </p:nvGrpSpPr>
        <p:grpSpPr>
          <a:xfrm>
            <a:off x="363539" y="3193560"/>
            <a:ext cx="8408986" cy="646408"/>
            <a:chOff x="363539" y="3193560"/>
            <a:chExt cx="8408986" cy="646408"/>
          </a:xfrm>
        </p:grpSpPr>
        <p:sp>
          <p:nvSpPr>
            <p:cNvPr id="22" name="Rounded Rectangle 21"/>
            <p:cNvSpPr/>
            <p:nvPr userDrawn="1"/>
          </p:nvSpPr>
          <p:spPr>
            <a:xfrm>
              <a:off x="363539" y="3193563"/>
              <a:ext cx="8408986" cy="646405"/>
            </a:xfrm>
            <a:prstGeom prst="roundRect">
              <a:avLst>
                <a:gd name="adj" fmla="val 15887"/>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endParaRPr>
            </a:p>
            <a:p>
              <a:endParaRPr lang="en-US" dirty="0">
                <a:solidFill>
                  <a:srgbClr val="6E6F71"/>
                </a:solidFill>
              </a:endParaRPr>
            </a:p>
            <a:p>
              <a:endParaRPr lang="en-US" dirty="0">
                <a:solidFill>
                  <a:srgbClr val="6E6F71"/>
                </a:solidFill>
              </a:endParaRPr>
            </a:p>
          </p:txBody>
        </p:sp>
        <p:sp>
          <p:nvSpPr>
            <p:cNvPr id="25" name="Round Same Side Corner Rectangle 24"/>
            <p:cNvSpPr/>
            <p:nvPr userDrawn="1"/>
          </p:nvSpPr>
          <p:spPr>
            <a:xfrm rot="16200000">
              <a:off x="131775" y="3425324"/>
              <a:ext cx="646407"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8" name="Group 7"/>
          <p:cNvGrpSpPr/>
          <p:nvPr userDrawn="1"/>
        </p:nvGrpSpPr>
        <p:grpSpPr>
          <a:xfrm>
            <a:off x="363538" y="3944605"/>
            <a:ext cx="8408987" cy="646407"/>
            <a:chOff x="363538" y="3944605"/>
            <a:chExt cx="8408987" cy="646407"/>
          </a:xfrm>
        </p:grpSpPr>
        <p:sp>
          <p:nvSpPr>
            <p:cNvPr id="23" name="Rounded Rectangle 22"/>
            <p:cNvSpPr/>
            <p:nvPr userDrawn="1"/>
          </p:nvSpPr>
          <p:spPr>
            <a:xfrm>
              <a:off x="363538" y="3944607"/>
              <a:ext cx="8408987" cy="646405"/>
            </a:xfrm>
            <a:prstGeom prst="roundRect">
              <a:avLst>
                <a:gd name="adj" fmla="val 16094"/>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endParaRPr>
            </a:p>
            <a:p>
              <a:endParaRPr lang="en-US" dirty="0">
                <a:solidFill>
                  <a:srgbClr val="6E6F71"/>
                </a:solidFill>
              </a:endParaRPr>
            </a:p>
            <a:p>
              <a:endParaRPr lang="en-US" dirty="0">
                <a:solidFill>
                  <a:srgbClr val="6E6F71"/>
                </a:solidFill>
              </a:endParaRPr>
            </a:p>
          </p:txBody>
        </p:sp>
        <p:sp>
          <p:nvSpPr>
            <p:cNvPr id="24" name="Round Same Side Corner Rectangle 23"/>
            <p:cNvSpPr/>
            <p:nvPr userDrawn="1"/>
          </p:nvSpPr>
          <p:spPr>
            <a:xfrm rot="16200000">
              <a:off x="131775" y="4176369"/>
              <a:ext cx="646407"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19" name="TextBox 18"/>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userDrawn="1">
            <p:ph type="ftr" sz="quarter" idx="3"/>
          </p:nvPr>
        </p:nvSpPr>
        <p:spPr>
          <a:xfrm>
            <a:off x="915988" y="6455664"/>
            <a:ext cx="39576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userDrawn="1">
            <p:ph type="sldNum" sz="quarter" idx="4"/>
          </p:nvPr>
        </p:nvSpPr>
        <p:spPr>
          <a:xfrm>
            <a:off x="361950" y="6346794"/>
            <a:ext cx="184150"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a:p>
        </p:txBody>
      </p:sp>
      <p:sp>
        <p:nvSpPr>
          <p:cNvPr id="15" name="Text Placeholder 2"/>
          <p:cNvSpPr>
            <a:spLocks noGrp="1"/>
          </p:cNvSpPr>
          <p:nvPr userDrawn="1">
            <p:ph type="body" sz="quarter" idx="10"/>
          </p:nvPr>
        </p:nvSpPr>
        <p:spPr>
          <a:xfrm>
            <a:off x="672023" y="2553135"/>
            <a:ext cx="5507037" cy="387350"/>
          </a:xfrm>
        </p:spPr>
        <p:txBody>
          <a:bodyPr/>
          <a:lstStyle>
            <a:lvl1pPr>
              <a:defRPr sz="2400">
                <a:solidFill>
                  <a:schemeClr val="accent3"/>
                </a:solidFill>
              </a:defRPr>
            </a:lvl1pPr>
          </a:lstStyle>
          <a:p>
            <a:pPr lvl="0"/>
            <a:r>
              <a:rPr lang="en-US" smtClean="0"/>
              <a:t>Click to edit Master text styles</a:t>
            </a:r>
          </a:p>
        </p:txBody>
      </p:sp>
      <p:sp>
        <p:nvSpPr>
          <p:cNvPr id="16" name="Text Placeholder 2"/>
          <p:cNvSpPr>
            <a:spLocks noGrp="1"/>
          </p:cNvSpPr>
          <p:nvPr userDrawn="1">
            <p:ph type="body" sz="quarter" idx="11"/>
          </p:nvPr>
        </p:nvSpPr>
        <p:spPr>
          <a:xfrm>
            <a:off x="672023" y="3307501"/>
            <a:ext cx="5507037" cy="387350"/>
          </a:xfrm>
        </p:spPr>
        <p:txBody>
          <a:bodyPr/>
          <a:lstStyle>
            <a:lvl1pPr>
              <a:defRPr sz="2400">
                <a:solidFill>
                  <a:schemeClr val="accent5"/>
                </a:solidFill>
              </a:defRPr>
            </a:lvl1pPr>
          </a:lstStyle>
          <a:p>
            <a:pPr lvl="0"/>
            <a:r>
              <a:rPr lang="en-US" smtClean="0"/>
              <a:t>Click to edit Master text styles</a:t>
            </a:r>
          </a:p>
        </p:txBody>
      </p:sp>
      <p:sp>
        <p:nvSpPr>
          <p:cNvPr id="17" name="Text Placeholder 2"/>
          <p:cNvSpPr>
            <a:spLocks noGrp="1"/>
          </p:cNvSpPr>
          <p:nvPr userDrawn="1">
            <p:ph type="body" sz="quarter" idx="12"/>
          </p:nvPr>
        </p:nvSpPr>
        <p:spPr>
          <a:xfrm>
            <a:off x="672023" y="4066340"/>
            <a:ext cx="5507037" cy="387350"/>
          </a:xfrm>
        </p:spPr>
        <p:txBody>
          <a:bodyPr/>
          <a:lstStyle>
            <a:lvl1pPr>
              <a:defRPr sz="2400">
                <a:solidFill>
                  <a:schemeClr val="accent1"/>
                </a:solidFill>
              </a:defRPr>
            </a:lvl1pPr>
          </a:lstStyle>
          <a:p>
            <a:pPr lvl="0"/>
            <a:r>
              <a:rPr lang="en-US" smtClean="0"/>
              <a:t>Click to edit Master text styles</a:t>
            </a:r>
          </a:p>
        </p:txBody>
      </p:sp>
    </p:spTree>
    <p:extLst>
      <p:ext uri="{BB962C8B-B14F-4D97-AF65-F5344CB8AC3E}">
        <p14:creationId xmlns:p14="http://schemas.microsoft.com/office/powerpoint/2010/main" val="291177418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 Sections Short">
    <p:spTree>
      <p:nvGrpSpPr>
        <p:cNvPr id="1" name=""/>
        <p:cNvGrpSpPr/>
        <p:nvPr/>
      </p:nvGrpSpPr>
      <p:grpSpPr>
        <a:xfrm>
          <a:off x="0" y="0"/>
          <a:ext cx="0" cy="0"/>
          <a:chOff x="0" y="0"/>
          <a:chExt cx="0" cy="0"/>
        </a:xfrm>
      </p:grpSpPr>
      <p:grpSp>
        <p:nvGrpSpPr>
          <p:cNvPr id="13" name="Group 12"/>
          <p:cNvGrpSpPr/>
          <p:nvPr userDrawn="1"/>
        </p:nvGrpSpPr>
        <p:grpSpPr>
          <a:xfrm>
            <a:off x="360364" y="1279525"/>
            <a:ext cx="8412161" cy="586344"/>
            <a:chOff x="360364" y="1279525"/>
            <a:chExt cx="8412161" cy="586344"/>
          </a:xfrm>
        </p:grpSpPr>
        <p:sp>
          <p:nvSpPr>
            <p:cNvPr id="54" name="Content Placeholder 5"/>
            <p:cNvSpPr txBox="1">
              <a:spLocks/>
            </p:cNvSpPr>
            <p:nvPr userDrawn="1"/>
          </p:nvSpPr>
          <p:spPr bwMode="auto">
            <a:xfrm>
              <a:off x="361951" y="1279525"/>
              <a:ext cx="8410574" cy="586341"/>
            </a:xfrm>
            <a:prstGeom prst="roundRect">
              <a:avLst>
                <a:gd name="adj" fmla="val 17371"/>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a typeface="Calibri"/>
                <a:cs typeface="Calibri"/>
              </a:endParaRPr>
            </a:p>
          </p:txBody>
        </p:sp>
        <p:sp>
          <p:nvSpPr>
            <p:cNvPr id="38" name="Round Same Side Corner Rectangle 37"/>
            <p:cNvSpPr/>
            <p:nvPr userDrawn="1"/>
          </p:nvSpPr>
          <p:spPr>
            <a:xfrm rot="16200000">
              <a:off x="158633" y="1481257"/>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2" name="Group 11"/>
          <p:cNvGrpSpPr/>
          <p:nvPr userDrawn="1"/>
        </p:nvGrpSpPr>
        <p:grpSpPr>
          <a:xfrm>
            <a:off x="360363" y="2039309"/>
            <a:ext cx="8412162" cy="586344"/>
            <a:chOff x="360363" y="2039309"/>
            <a:chExt cx="8412162" cy="586344"/>
          </a:xfrm>
        </p:grpSpPr>
        <p:sp>
          <p:nvSpPr>
            <p:cNvPr id="33" name="Content Placeholder 5"/>
            <p:cNvSpPr txBox="1">
              <a:spLocks/>
            </p:cNvSpPr>
            <p:nvPr userDrawn="1"/>
          </p:nvSpPr>
          <p:spPr bwMode="auto">
            <a:xfrm>
              <a:off x="360363" y="2039312"/>
              <a:ext cx="8412162" cy="586341"/>
            </a:xfrm>
            <a:prstGeom prst="roundRect">
              <a:avLst>
                <a:gd name="adj" fmla="val 1791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a typeface="Calibri"/>
                <a:cs typeface="Calibri"/>
              </a:endParaRPr>
            </a:p>
          </p:txBody>
        </p:sp>
        <p:sp>
          <p:nvSpPr>
            <p:cNvPr id="39" name="Round Same Side Corner Rectangle 38"/>
            <p:cNvSpPr/>
            <p:nvPr userDrawn="1"/>
          </p:nvSpPr>
          <p:spPr>
            <a:xfrm rot="16200000">
              <a:off x="158633" y="2241040"/>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1" name="Group 10"/>
          <p:cNvGrpSpPr/>
          <p:nvPr userDrawn="1"/>
        </p:nvGrpSpPr>
        <p:grpSpPr>
          <a:xfrm>
            <a:off x="360363" y="2799089"/>
            <a:ext cx="8412162" cy="586344"/>
            <a:chOff x="360363" y="2799089"/>
            <a:chExt cx="8412162" cy="586344"/>
          </a:xfrm>
        </p:grpSpPr>
        <p:sp>
          <p:nvSpPr>
            <p:cNvPr id="34" name="Content Placeholder 5"/>
            <p:cNvSpPr txBox="1">
              <a:spLocks/>
            </p:cNvSpPr>
            <p:nvPr userDrawn="1"/>
          </p:nvSpPr>
          <p:spPr bwMode="auto">
            <a:xfrm>
              <a:off x="360363" y="2799092"/>
              <a:ext cx="8412162" cy="586341"/>
            </a:xfrm>
            <a:prstGeom prst="roundRect">
              <a:avLst>
                <a:gd name="adj" fmla="val 1791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a typeface="Calibri"/>
                <a:cs typeface="Calibri"/>
              </a:endParaRPr>
            </a:p>
          </p:txBody>
        </p:sp>
        <p:sp>
          <p:nvSpPr>
            <p:cNvPr id="40" name="Round Same Side Corner Rectangle 39"/>
            <p:cNvSpPr/>
            <p:nvPr userDrawn="1"/>
          </p:nvSpPr>
          <p:spPr>
            <a:xfrm rot="16200000">
              <a:off x="158633" y="3000820"/>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0" name="Group 9"/>
          <p:cNvGrpSpPr/>
          <p:nvPr userDrawn="1"/>
        </p:nvGrpSpPr>
        <p:grpSpPr>
          <a:xfrm>
            <a:off x="360363" y="3558869"/>
            <a:ext cx="8412162" cy="586344"/>
            <a:chOff x="360363" y="3558869"/>
            <a:chExt cx="8412162" cy="586344"/>
          </a:xfrm>
        </p:grpSpPr>
        <p:sp>
          <p:nvSpPr>
            <p:cNvPr id="35" name="Content Placeholder 5"/>
            <p:cNvSpPr txBox="1">
              <a:spLocks/>
            </p:cNvSpPr>
            <p:nvPr userDrawn="1"/>
          </p:nvSpPr>
          <p:spPr bwMode="auto">
            <a:xfrm>
              <a:off x="360363" y="3558872"/>
              <a:ext cx="8412162" cy="586341"/>
            </a:xfrm>
            <a:prstGeom prst="roundRect">
              <a:avLst>
                <a:gd name="adj" fmla="val 173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a typeface="Calibri"/>
                <a:cs typeface="Calibri"/>
              </a:endParaRPr>
            </a:p>
          </p:txBody>
        </p:sp>
        <p:sp>
          <p:nvSpPr>
            <p:cNvPr id="42" name="Round Same Side Corner Rectangle 41"/>
            <p:cNvSpPr/>
            <p:nvPr userDrawn="1"/>
          </p:nvSpPr>
          <p:spPr>
            <a:xfrm rot="16200000">
              <a:off x="158633" y="3760600"/>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9" name="Group 8"/>
          <p:cNvGrpSpPr/>
          <p:nvPr userDrawn="1"/>
        </p:nvGrpSpPr>
        <p:grpSpPr>
          <a:xfrm>
            <a:off x="360363" y="4318646"/>
            <a:ext cx="8412162" cy="586344"/>
            <a:chOff x="360363" y="4318646"/>
            <a:chExt cx="8412162" cy="586344"/>
          </a:xfrm>
        </p:grpSpPr>
        <p:sp>
          <p:nvSpPr>
            <p:cNvPr id="36" name="Content Placeholder 5"/>
            <p:cNvSpPr txBox="1">
              <a:spLocks/>
            </p:cNvSpPr>
            <p:nvPr userDrawn="1"/>
          </p:nvSpPr>
          <p:spPr bwMode="auto">
            <a:xfrm>
              <a:off x="360363" y="4318649"/>
              <a:ext cx="8412162" cy="586341"/>
            </a:xfrm>
            <a:prstGeom prst="roundRect">
              <a:avLst>
                <a:gd name="adj" fmla="val 173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a typeface="Calibri"/>
                <a:cs typeface="Calibri"/>
              </a:endParaRPr>
            </a:p>
          </p:txBody>
        </p:sp>
        <p:sp>
          <p:nvSpPr>
            <p:cNvPr id="43" name="Round Same Side Corner Rectangle 42"/>
            <p:cNvSpPr/>
            <p:nvPr userDrawn="1"/>
          </p:nvSpPr>
          <p:spPr>
            <a:xfrm rot="16200000">
              <a:off x="158633" y="4520377"/>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32" name="TextBox 31"/>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29"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30" name="Slide Number Placeholder 7"/>
          <p:cNvSpPr>
            <a:spLocks noGrp="1"/>
          </p:cNvSpPr>
          <p:nvPr userDrawn="1">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a:p>
        </p:txBody>
      </p:sp>
      <p:sp>
        <p:nvSpPr>
          <p:cNvPr id="3" name="Text Placeholder 2"/>
          <p:cNvSpPr>
            <a:spLocks noGrp="1"/>
          </p:cNvSpPr>
          <p:nvPr userDrawn="1">
            <p:ph type="body" sz="quarter" idx="10"/>
          </p:nvPr>
        </p:nvSpPr>
        <p:spPr>
          <a:xfrm>
            <a:off x="672023" y="1421755"/>
            <a:ext cx="5507037" cy="387350"/>
          </a:xfrm>
        </p:spPr>
        <p:txBody>
          <a:bodyPr/>
          <a:lstStyle>
            <a:lvl1pPr>
              <a:spcAft>
                <a:spcPts val="400"/>
              </a:spcAft>
              <a:defRPr sz="1800" baseline="0">
                <a:solidFill>
                  <a:schemeClr val="accent1"/>
                </a:solidFill>
              </a:defRPr>
            </a:lvl1pPr>
          </a:lstStyle>
          <a:p>
            <a:pPr lvl="0"/>
            <a:r>
              <a:rPr lang="en-US" smtClean="0"/>
              <a:t>Click to edit Master text styles</a:t>
            </a:r>
          </a:p>
        </p:txBody>
      </p:sp>
      <p:sp>
        <p:nvSpPr>
          <p:cNvPr id="24" name="Text Placeholder 2"/>
          <p:cNvSpPr>
            <a:spLocks noGrp="1"/>
          </p:cNvSpPr>
          <p:nvPr userDrawn="1">
            <p:ph type="body" sz="quarter" idx="15"/>
          </p:nvPr>
        </p:nvSpPr>
        <p:spPr>
          <a:xfrm>
            <a:off x="6351945" y="1423843"/>
            <a:ext cx="2242780" cy="387350"/>
          </a:xfrm>
        </p:spPr>
        <p:txBody>
          <a:bodyPr/>
          <a:lstStyle>
            <a:lvl1pPr>
              <a:spcAft>
                <a:spcPts val="400"/>
              </a:spcAft>
              <a:defRPr sz="1600" baseline="0">
                <a:solidFill>
                  <a:schemeClr val="tx2"/>
                </a:solidFill>
              </a:defRPr>
            </a:lvl1pPr>
          </a:lstStyle>
          <a:p>
            <a:pPr lvl="0"/>
            <a:r>
              <a:rPr lang="en-US" smtClean="0"/>
              <a:t>Click to edit Master text styles</a:t>
            </a:r>
          </a:p>
        </p:txBody>
      </p:sp>
      <p:sp>
        <p:nvSpPr>
          <p:cNvPr id="18" name="Text Placeholder 2"/>
          <p:cNvSpPr>
            <a:spLocks noGrp="1"/>
          </p:cNvSpPr>
          <p:nvPr userDrawn="1">
            <p:ph type="body" sz="quarter" idx="11"/>
          </p:nvPr>
        </p:nvSpPr>
        <p:spPr>
          <a:xfrm>
            <a:off x="661585" y="2180445"/>
            <a:ext cx="5507037" cy="387350"/>
          </a:xfrm>
        </p:spPr>
        <p:txBody>
          <a:bodyPr/>
          <a:lstStyle>
            <a:lvl1pPr>
              <a:spcAft>
                <a:spcPts val="400"/>
              </a:spcAft>
              <a:defRPr sz="1800" baseline="0">
                <a:solidFill>
                  <a:schemeClr val="accent1"/>
                </a:solidFill>
              </a:defRPr>
            </a:lvl1pPr>
          </a:lstStyle>
          <a:p>
            <a:pPr lvl="0"/>
            <a:r>
              <a:rPr lang="en-US" smtClean="0"/>
              <a:t>Click to edit Master text styles</a:t>
            </a:r>
          </a:p>
        </p:txBody>
      </p:sp>
      <p:sp>
        <p:nvSpPr>
          <p:cNvPr id="25" name="Text Placeholder 2"/>
          <p:cNvSpPr>
            <a:spLocks noGrp="1"/>
          </p:cNvSpPr>
          <p:nvPr userDrawn="1">
            <p:ph type="body" sz="quarter" idx="16"/>
          </p:nvPr>
        </p:nvSpPr>
        <p:spPr>
          <a:xfrm>
            <a:off x="6341507" y="2182533"/>
            <a:ext cx="2253218" cy="387350"/>
          </a:xfrm>
        </p:spPr>
        <p:txBody>
          <a:bodyPr/>
          <a:lstStyle>
            <a:lvl1pPr>
              <a:spcAft>
                <a:spcPts val="400"/>
              </a:spcAft>
              <a:defRPr sz="1600" baseline="0">
                <a:solidFill>
                  <a:schemeClr val="tx2"/>
                </a:solidFill>
              </a:defRPr>
            </a:lvl1pPr>
          </a:lstStyle>
          <a:p>
            <a:pPr lvl="0"/>
            <a:r>
              <a:rPr lang="en-US" smtClean="0"/>
              <a:t>Click to edit Master text styles</a:t>
            </a:r>
          </a:p>
        </p:txBody>
      </p:sp>
      <p:sp>
        <p:nvSpPr>
          <p:cNvPr id="19" name="Text Placeholder 2"/>
          <p:cNvSpPr>
            <a:spLocks noGrp="1"/>
          </p:cNvSpPr>
          <p:nvPr userDrawn="1">
            <p:ph type="body" sz="quarter" idx="12"/>
          </p:nvPr>
        </p:nvSpPr>
        <p:spPr>
          <a:xfrm>
            <a:off x="674111" y="2933053"/>
            <a:ext cx="5507037" cy="387350"/>
          </a:xfrm>
        </p:spPr>
        <p:txBody>
          <a:bodyPr/>
          <a:lstStyle>
            <a:lvl1pPr>
              <a:spcAft>
                <a:spcPts val="400"/>
              </a:spcAft>
              <a:defRPr sz="1800" baseline="0">
                <a:solidFill>
                  <a:schemeClr val="accent1"/>
                </a:solidFill>
              </a:defRPr>
            </a:lvl1pPr>
          </a:lstStyle>
          <a:p>
            <a:pPr lvl="0"/>
            <a:r>
              <a:rPr lang="en-US" smtClean="0"/>
              <a:t>Click to edit Master text styles</a:t>
            </a:r>
          </a:p>
        </p:txBody>
      </p:sp>
      <p:sp>
        <p:nvSpPr>
          <p:cNvPr id="26" name="Text Placeholder 2"/>
          <p:cNvSpPr>
            <a:spLocks noGrp="1"/>
          </p:cNvSpPr>
          <p:nvPr userDrawn="1">
            <p:ph type="body" sz="quarter" idx="17"/>
          </p:nvPr>
        </p:nvSpPr>
        <p:spPr>
          <a:xfrm>
            <a:off x="6354033" y="2935141"/>
            <a:ext cx="2240692" cy="387350"/>
          </a:xfrm>
        </p:spPr>
        <p:txBody>
          <a:bodyPr/>
          <a:lstStyle>
            <a:lvl1pPr>
              <a:spcAft>
                <a:spcPts val="400"/>
              </a:spcAft>
              <a:defRPr sz="1600" baseline="0">
                <a:solidFill>
                  <a:schemeClr val="tx2"/>
                </a:solidFill>
              </a:defRPr>
            </a:lvl1pPr>
          </a:lstStyle>
          <a:p>
            <a:pPr lvl="0"/>
            <a:r>
              <a:rPr lang="en-US" smtClean="0"/>
              <a:t>Click to edit Master text styles</a:t>
            </a:r>
          </a:p>
        </p:txBody>
      </p:sp>
      <p:sp>
        <p:nvSpPr>
          <p:cNvPr id="20" name="Text Placeholder 2"/>
          <p:cNvSpPr>
            <a:spLocks noGrp="1"/>
          </p:cNvSpPr>
          <p:nvPr userDrawn="1">
            <p:ph type="body" sz="quarter" idx="13"/>
          </p:nvPr>
        </p:nvSpPr>
        <p:spPr>
          <a:xfrm>
            <a:off x="663673" y="3691743"/>
            <a:ext cx="5507037" cy="387350"/>
          </a:xfrm>
        </p:spPr>
        <p:txBody>
          <a:bodyPr/>
          <a:lstStyle>
            <a:lvl1pPr>
              <a:spcAft>
                <a:spcPts val="400"/>
              </a:spcAft>
              <a:defRPr sz="1800" baseline="0">
                <a:solidFill>
                  <a:schemeClr val="accent1"/>
                </a:solidFill>
              </a:defRPr>
            </a:lvl1pPr>
          </a:lstStyle>
          <a:p>
            <a:pPr lvl="0"/>
            <a:r>
              <a:rPr lang="en-US" smtClean="0"/>
              <a:t>Click to edit Master text styles</a:t>
            </a:r>
          </a:p>
        </p:txBody>
      </p:sp>
      <p:sp>
        <p:nvSpPr>
          <p:cNvPr id="27" name="Text Placeholder 2"/>
          <p:cNvSpPr>
            <a:spLocks noGrp="1"/>
          </p:cNvSpPr>
          <p:nvPr userDrawn="1">
            <p:ph type="body" sz="quarter" idx="18"/>
          </p:nvPr>
        </p:nvSpPr>
        <p:spPr>
          <a:xfrm>
            <a:off x="6343595" y="3693831"/>
            <a:ext cx="2251130" cy="387350"/>
          </a:xfrm>
        </p:spPr>
        <p:txBody>
          <a:bodyPr/>
          <a:lstStyle>
            <a:lvl1pPr>
              <a:spcAft>
                <a:spcPts val="400"/>
              </a:spcAft>
              <a:defRPr sz="1600" baseline="0">
                <a:solidFill>
                  <a:schemeClr val="tx2"/>
                </a:solidFill>
              </a:defRPr>
            </a:lvl1pPr>
          </a:lstStyle>
          <a:p>
            <a:pPr lvl="0"/>
            <a:r>
              <a:rPr lang="en-US" smtClean="0"/>
              <a:t>Click to edit Master text styles</a:t>
            </a:r>
          </a:p>
        </p:txBody>
      </p:sp>
      <p:sp>
        <p:nvSpPr>
          <p:cNvPr id="21" name="Text Placeholder 2"/>
          <p:cNvSpPr>
            <a:spLocks noGrp="1"/>
          </p:cNvSpPr>
          <p:nvPr userDrawn="1">
            <p:ph type="body" sz="quarter" idx="14"/>
          </p:nvPr>
        </p:nvSpPr>
        <p:spPr>
          <a:xfrm>
            <a:off x="661585" y="4446744"/>
            <a:ext cx="5507037" cy="387350"/>
          </a:xfrm>
        </p:spPr>
        <p:txBody>
          <a:bodyPr/>
          <a:lstStyle>
            <a:lvl1pPr>
              <a:spcAft>
                <a:spcPts val="400"/>
              </a:spcAft>
              <a:defRPr sz="1800" baseline="0">
                <a:solidFill>
                  <a:schemeClr val="accent1"/>
                </a:solidFill>
              </a:defRPr>
            </a:lvl1pPr>
          </a:lstStyle>
          <a:p>
            <a:pPr lvl="0"/>
            <a:r>
              <a:rPr lang="en-US" smtClean="0"/>
              <a:t>Click to edit Master text styles</a:t>
            </a:r>
          </a:p>
        </p:txBody>
      </p:sp>
      <p:sp>
        <p:nvSpPr>
          <p:cNvPr id="28" name="Text Placeholder 2"/>
          <p:cNvSpPr>
            <a:spLocks noGrp="1"/>
          </p:cNvSpPr>
          <p:nvPr userDrawn="1">
            <p:ph type="body" sz="quarter" idx="19"/>
          </p:nvPr>
        </p:nvSpPr>
        <p:spPr>
          <a:xfrm>
            <a:off x="6341507" y="4469824"/>
            <a:ext cx="2253218" cy="387350"/>
          </a:xfrm>
        </p:spPr>
        <p:txBody>
          <a:bodyPr/>
          <a:lstStyle>
            <a:lvl1pPr>
              <a:spcAft>
                <a:spcPts val="400"/>
              </a:spcAft>
              <a:defRPr sz="1600" baseline="0">
                <a:solidFill>
                  <a:schemeClr val="tx2"/>
                </a:solidFill>
              </a:defRPr>
            </a:lvl1pPr>
          </a:lstStyle>
          <a:p>
            <a:pPr lvl="0"/>
            <a:r>
              <a:rPr lang="en-US" smtClean="0"/>
              <a:t>Click to edit Master text styles</a:t>
            </a:r>
          </a:p>
        </p:txBody>
      </p:sp>
    </p:spTree>
    <p:extLst>
      <p:ext uri="{BB962C8B-B14F-4D97-AF65-F5344CB8AC3E}">
        <p14:creationId xmlns:p14="http://schemas.microsoft.com/office/powerpoint/2010/main" val="887030154"/>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 Section Color Block">
    <p:spTree>
      <p:nvGrpSpPr>
        <p:cNvPr id="1" name=""/>
        <p:cNvGrpSpPr/>
        <p:nvPr/>
      </p:nvGrpSpPr>
      <p:grpSpPr>
        <a:xfrm>
          <a:off x="0" y="0"/>
          <a:ext cx="0" cy="0"/>
          <a:chOff x="0" y="0"/>
          <a:chExt cx="0" cy="0"/>
        </a:xfrm>
      </p:grpSpPr>
      <p:sp>
        <p:nvSpPr>
          <p:cNvPr id="33" name="Content Placeholder 5"/>
          <p:cNvSpPr txBox="1">
            <a:spLocks/>
          </p:cNvSpPr>
          <p:nvPr userDrawn="1"/>
        </p:nvSpPr>
        <p:spPr bwMode="auto">
          <a:xfrm>
            <a:off x="360364" y="1600200"/>
            <a:ext cx="8412162" cy="948883"/>
          </a:xfrm>
          <a:prstGeom prst="roundRect">
            <a:avLst>
              <a:gd name="adj" fmla="val 1237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grpSp>
        <p:nvGrpSpPr>
          <p:cNvPr id="4" name="Group 3"/>
          <p:cNvGrpSpPr/>
          <p:nvPr userDrawn="1"/>
        </p:nvGrpSpPr>
        <p:grpSpPr>
          <a:xfrm>
            <a:off x="3945391" y="1736251"/>
            <a:ext cx="4646330" cy="676781"/>
            <a:chOff x="3945391" y="1736251"/>
            <a:chExt cx="4646330" cy="676781"/>
          </a:xfrm>
        </p:grpSpPr>
        <p:sp>
          <p:nvSpPr>
            <p:cNvPr id="16" name="Round Same Side Corner Rectangle 15"/>
            <p:cNvSpPr/>
            <p:nvPr userDrawn="1"/>
          </p:nvSpPr>
          <p:spPr>
            <a:xfrm>
              <a:off x="3945391" y="1736251"/>
              <a:ext cx="4646330" cy="137160"/>
            </a:xfrm>
            <a:prstGeom prst="round2SameRect">
              <a:avLst>
                <a:gd name="adj1" fmla="val 50000"/>
                <a:gd name="adj2" fmla="val 0"/>
              </a:avLst>
            </a:prstGeom>
            <a:gradFill>
              <a:gsLst>
                <a:gs pos="0">
                  <a:schemeClr val="accent1"/>
                </a:gs>
                <a:gs pos="100000">
                  <a:schemeClr val="accent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7" name="Rounded Rectangle 16"/>
            <p:cNvSpPr/>
            <p:nvPr userDrawn="1"/>
          </p:nvSpPr>
          <p:spPr>
            <a:xfrm>
              <a:off x="3945391" y="1736252"/>
              <a:ext cx="4646330" cy="676780"/>
            </a:xfrm>
            <a:prstGeom prst="roundRect">
              <a:avLst>
                <a:gd name="adj" fmla="val 7950"/>
              </a:avLst>
            </a:prstGeom>
            <a:noFill/>
            <a:ln w="12700" cmpd="sng">
              <a:gradFill flip="none" rotWithShape="1">
                <a:gsLst>
                  <a:gs pos="80000">
                    <a:schemeClr val="accent1"/>
                  </a:gs>
                  <a:gs pos="100000">
                    <a:schemeClr val="accent2"/>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rgbClr val="FFFFFF"/>
                </a:solidFill>
                <a:cs typeface="Calibri"/>
              </a:endParaRPr>
            </a:p>
          </p:txBody>
        </p:sp>
      </p:grpSp>
      <p:sp>
        <p:nvSpPr>
          <p:cNvPr id="18" name="Content Placeholder 5"/>
          <p:cNvSpPr txBox="1">
            <a:spLocks/>
          </p:cNvSpPr>
          <p:nvPr userDrawn="1"/>
        </p:nvSpPr>
        <p:spPr bwMode="auto">
          <a:xfrm>
            <a:off x="365978" y="2732764"/>
            <a:ext cx="8406547" cy="948883"/>
          </a:xfrm>
          <a:prstGeom prst="roundRect">
            <a:avLst>
              <a:gd name="adj" fmla="val 1170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grpSp>
        <p:nvGrpSpPr>
          <p:cNvPr id="6" name="Group 5"/>
          <p:cNvGrpSpPr/>
          <p:nvPr userDrawn="1"/>
        </p:nvGrpSpPr>
        <p:grpSpPr>
          <a:xfrm>
            <a:off x="3945391" y="2876844"/>
            <a:ext cx="4646330" cy="676781"/>
            <a:chOff x="3945391" y="2876844"/>
            <a:chExt cx="4646330" cy="676781"/>
          </a:xfrm>
        </p:grpSpPr>
        <p:sp>
          <p:nvSpPr>
            <p:cNvPr id="19" name="Round Same Side Corner Rectangle 18"/>
            <p:cNvSpPr/>
            <p:nvPr userDrawn="1"/>
          </p:nvSpPr>
          <p:spPr>
            <a:xfrm>
              <a:off x="3945391" y="2876844"/>
              <a:ext cx="4646330" cy="137160"/>
            </a:xfrm>
            <a:prstGeom prst="round2SameRect">
              <a:avLst>
                <a:gd name="adj1" fmla="val 50000"/>
                <a:gd name="adj2" fmla="val 0"/>
              </a:avLst>
            </a:prstGeom>
            <a:gradFill>
              <a:gsLst>
                <a:gs pos="0">
                  <a:schemeClr val="accent5"/>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0" name="Rounded Rectangle 19"/>
            <p:cNvSpPr/>
            <p:nvPr userDrawn="1"/>
          </p:nvSpPr>
          <p:spPr>
            <a:xfrm>
              <a:off x="3945391" y="2876845"/>
              <a:ext cx="4646330" cy="676780"/>
            </a:xfrm>
            <a:prstGeom prst="roundRect">
              <a:avLst>
                <a:gd name="adj" fmla="val 7950"/>
              </a:avLst>
            </a:prstGeom>
            <a:noFill/>
            <a:ln w="12700" cmpd="sng">
              <a:gradFill flip="none" rotWithShape="1">
                <a:gsLst>
                  <a:gs pos="80000">
                    <a:schemeClr val="accent5"/>
                  </a:gs>
                  <a:gs pos="100000">
                    <a:schemeClr val="accent6"/>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rgbClr val="FFFFFF"/>
                </a:solidFill>
                <a:cs typeface="Calibri"/>
              </a:endParaRPr>
            </a:p>
          </p:txBody>
        </p:sp>
      </p:grpSp>
      <p:sp>
        <p:nvSpPr>
          <p:cNvPr id="21" name="Content Placeholder 5"/>
          <p:cNvSpPr txBox="1">
            <a:spLocks/>
          </p:cNvSpPr>
          <p:nvPr userDrawn="1"/>
        </p:nvSpPr>
        <p:spPr bwMode="auto">
          <a:xfrm>
            <a:off x="365978" y="3865328"/>
            <a:ext cx="8406547" cy="948883"/>
          </a:xfrm>
          <a:prstGeom prst="roundRect">
            <a:avLst>
              <a:gd name="adj" fmla="val 1170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grpSp>
        <p:nvGrpSpPr>
          <p:cNvPr id="7" name="Group 6"/>
          <p:cNvGrpSpPr/>
          <p:nvPr userDrawn="1"/>
        </p:nvGrpSpPr>
        <p:grpSpPr>
          <a:xfrm>
            <a:off x="3945391" y="4008301"/>
            <a:ext cx="4646330" cy="676781"/>
            <a:chOff x="3945391" y="4008301"/>
            <a:chExt cx="4646330" cy="676781"/>
          </a:xfrm>
        </p:grpSpPr>
        <p:sp>
          <p:nvSpPr>
            <p:cNvPr id="22" name="Round Same Side Corner Rectangle 21"/>
            <p:cNvSpPr/>
            <p:nvPr userDrawn="1"/>
          </p:nvSpPr>
          <p:spPr>
            <a:xfrm>
              <a:off x="3945391" y="4008301"/>
              <a:ext cx="4646330" cy="137160"/>
            </a:xfrm>
            <a:prstGeom prst="round2SameRect">
              <a:avLst>
                <a:gd name="adj1" fmla="val 50000"/>
                <a:gd name="adj2" fmla="val 0"/>
              </a:avLst>
            </a:prstGeom>
            <a:gradFill>
              <a:gsLst>
                <a:gs pos="0">
                  <a:schemeClr val="accent3"/>
                </a:gs>
                <a:gs pos="100000">
                  <a:schemeClr val="accent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3" name="Rounded Rectangle 22"/>
            <p:cNvSpPr/>
            <p:nvPr userDrawn="1"/>
          </p:nvSpPr>
          <p:spPr>
            <a:xfrm>
              <a:off x="3945391" y="4008302"/>
              <a:ext cx="4646330" cy="676780"/>
            </a:xfrm>
            <a:prstGeom prst="roundRect">
              <a:avLst>
                <a:gd name="adj" fmla="val 7950"/>
              </a:avLst>
            </a:prstGeom>
            <a:noFill/>
            <a:ln w="12700" cmpd="sng">
              <a:gradFill flip="none" rotWithShape="1">
                <a:gsLst>
                  <a:gs pos="80000">
                    <a:schemeClr val="accent3"/>
                  </a:gs>
                  <a:gs pos="100000">
                    <a:schemeClr val="accent4"/>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rgbClr val="FFFFFF"/>
                </a:solidFill>
                <a:cs typeface="Calibri"/>
              </a:endParaRPr>
            </a:p>
          </p:txBody>
        </p:sp>
      </p:grpSp>
      <p:sp>
        <p:nvSpPr>
          <p:cNvPr id="24" name="Content Placeholder 5"/>
          <p:cNvSpPr txBox="1">
            <a:spLocks/>
          </p:cNvSpPr>
          <p:nvPr userDrawn="1"/>
        </p:nvSpPr>
        <p:spPr bwMode="auto">
          <a:xfrm>
            <a:off x="360363" y="4997892"/>
            <a:ext cx="8412162" cy="948883"/>
          </a:xfrm>
          <a:prstGeom prst="roundRect">
            <a:avLst>
              <a:gd name="adj" fmla="val 11372"/>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solidFill>
                <a:srgbClr val="666666"/>
              </a:solidFill>
              <a:ea typeface="Calibri"/>
              <a:cs typeface="Calibri"/>
            </a:endParaRPr>
          </a:p>
        </p:txBody>
      </p:sp>
      <p:grpSp>
        <p:nvGrpSpPr>
          <p:cNvPr id="8" name="Group 7"/>
          <p:cNvGrpSpPr/>
          <p:nvPr userDrawn="1"/>
        </p:nvGrpSpPr>
        <p:grpSpPr>
          <a:xfrm>
            <a:off x="3942951" y="5146618"/>
            <a:ext cx="4646330" cy="676781"/>
            <a:chOff x="3939776" y="5146618"/>
            <a:chExt cx="4646330" cy="676781"/>
          </a:xfrm>
        </p:grpSpPr>
        <p:sp>
          <p:nvSpPr>
            <p:cNvPr id="25" name="Round Same Side Corner Rectangle 24"/>
            <p:cNvSpPr/>
            <p:nvPr userDrawn="1"/>
          </p:nvSpPr>
          <p:spPr>
            <a:xfrm>
              <a:off x="3939776" y="5146618"/>
              <a:ext cx="4646330" cy="137160"/>
            </a:xfrm>
            <a:prstGeom prst="round2SameRect">
              <a:avLst>
                <a:gd name="adj1" fmla="val 50000"/>
                <a:gd name="adj2" fmla="val 0"/>
              </a:avLst>
            </a:prstGeom>
            <a:gradFill>
              <a:gsLst>
                <a:gs pos="0">
                  <a:srgbClr val="81017E"/>
                </a:gs>
                <a:gs pos="100000">
                  <a:srgbClr val="DA008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6" name="Rounded Rectangle 25"/>
            <p:cNvSpPr/>
            <p:nvPr userDrawn="1"/>
          </p:nvSpPr>
          <p:spPr>
            <a:xfrm>
              <a:off x="3939776" y="5146619"/>
              <a:ext cx="4646330" cy="676780"/>
            </a:xfrm>
            <a:prstGeom prst="roundRect">
              <a:avLst>
                <a:gd name="adj" fmla="val 7950"/>
              </a:avLst>
            </a:prstGeom>
            <a:noFill/>
            <a:ln w="12700" cmpd="sng">
              <a:gradFill flip="none" rotWithShape="1">
                <a:gsLst>
                  <a:gs pos="80000">
                    <a:srgbClr val="81017E"/>
                  </a:gs>
                  <a:gs pos="100000">
                    <a:srgbClr val="DA008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rgbClr val="FFFFFF"/>
                </a:solidFill>
                <a:cs typeface="Calibri"/>
              </a:endParaRPr>
            </a:p>
          </p:txBody>
        </p:sp>
      </p:grpSp>
      <p:sp>
        <p:nvSpPr>
          <p:cNvPr id="37" name="TextBox 3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32" name="Footer Placeholder 6"/>
          <p:cNvSpPr>
            <a:spLocks noGrp="1"/>
          </p:cNvSpPr>
          <p:nvPr>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38" name="Slide Number Placeholder 7"/>
          <p:cNvSpPr>
            <a:spLocks noGrp="1"/>
          </p:cNvSpPr>
          <p:nvPr>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1" name="Text Placeholder 6"/>
          <p:cNvSpPr>
            <a:spLocks noGrp="1"/>
          </p:cNvSpPr>
          <p:nvPr>
            <p:ph type="body" sz="quarter" idx="22"/>
          </p:nvPr>
        </p:nvSpPr>
        <p:spPr>
          <a:xfrm>
            <a:off x="547688" y="1316306"/>
            <a:ext cx="3308576" cy="268760"/>
          </a:xfrm>
        </p:spPr>
        <p:txBody>
          <a:bodyPr/>
          <a:lstStyle>
            <a:lvl1pPr>
              <a:defRPr sz="1400" b="1" i="1"/>
            </a:lvl1pPr>
          </a:lstStyle>
          <a:p>
            <a:pPr lvl="0"/>
            <a:r>
              <a:rPr lang="en-US" smtClean="0"/>
              <a:t>Click to edit Master text styles</a:t>
            </a:r>
          </a:p>
        </p:txBody>
      </p:sp>
      <p:sp>
        <p:nvSpPr>
          <p:cNvPr id="39" name="Text Placeholder 6"/>
          <p:cNvSpPr>
            <a:spLocks noGrp="1"/>
          </p:cNvSpPr>
          <p:nvPr>
            <p:ph type="body" sz="quarter" idx="23"/>
          </p:nvPr>
        </p:nvSpPr>
        <p:spPr>
          <a:xfrm>
            <a:off x="4019417" y="1316306"/>
            <a:ext cx="4500625" cy="268760"/>
          </a:xfrm>
        </p:spPr>
        <p:txBody>
          <a:bodyPr/>
          <a:lstStyle>
            <a:lvl1pPr>
              <a:defRPr sz="1400" b="1" i="1"/>
            </a:lvl1pPr>
          </a:lstStyle>
          <a:p>
            <a:pPr lvl="0"/>
            <a:r>
              <a:rPr lang="en-US" smtClean="0"/>
              <a:t>Click to edit Master text styles</a:t>
            </a:r>
          </a:p>
        </p:txBody>
      </p:sp>
      <p:sp>
        <p:nvSpPr>
          <p:cNvPr id="5" name="Text Placeholder 4"/>
          <p:cNvSpPr>
            <a:spLocks noGrp="1"/>
          </p:cNvSpPr>
          <p:nvPr>
            <p:ph type="body" sz="quarter" idx="14"/>
          </p:nvPr>
        </p:nvSpPr>
        <p:spPr>
          <a:xfrm>
            <a:off x="550776" y="1702922"/>
            <a:ext cx="3284537" cy="813073"/>
          </a:xfrm>
        </p:spPr>
        <p:txBody>
          <a:bodyPr/>
          <a:lstStyle>
            <a:lvl1pPr>
              <a:spcAft>
                <a:spcPts val="400"/>
              </a:spcAft>
              <a:defRPr sz="1600" b="1">
                <a:solidFill>
                  <a:schemeClr val="accent1"/>
                </a:solidFill>
              </a:defRPr>
            </a:lvl1pPr>
            <a:lvl2pPr>
              <a:spcAft>
                <a:spcPts val="400"/>
              </a:spcAft>
              <a:defRPr sz="1400"/>
            </a:lvl2pPr>
            <a:lvl3pPr marL="109728" indent="-109728">
              <a:defRPr sz="1400"/>
            </a:lvl3pPr>
          </a:lstStyle>
          <a:p>
            <a:pPr lvl="0"/>
            <a:r>
              <a:rPr lang="en-US" smtClean="0"/>
              <a:t>Click to edit Master text styles</a:t>
            </a:r>
          </a:p>
          <a:p>
            <a:pPr lvl="1"/>
            <a:r>
              <a:rPr lang="en-US" smtClean="0"/>
              <a:t>Second level</a:t>
            </a:r>
          </a:p>
          <a:p>
            <a:pPr lvl="2"/>
            <a:r>
              <a:rPr lang="en-US" smtClean="0"/>
              <a:t>Third level</a:t>
            </a:r>
          </a:p>
        </p:txBody>
      </p:sp>
      <p:sp>
        <p:nvSpPr>
          <p:cNvPr id="3" name="Text Placeholder 2"/>
          <p:cNvSpPr>
            <a:spLocks noGrp="1"/>
          </p:cNvSpPr>
          <p:nvPr>
            <p:ph type="body" sz="quarter" idx="10"/>
          </p:nvPr>
        </p:nvSpPr>
        <p:spPr>
          <a:xfrm>
            <a:off x="4028269" y="1945560"/>
            <a:ext cx="4475163" cy="466725"/>
          </a:xfrm>
        </p:spPr>
        <p:txBody>
          <a:bodyPr/>
          <a:lstStyle>
            <a:lvl1pPr algn="ctr">
              <a:defRPr sz="1800">
                <a:solidFill>
                  <a:schemeClr val="accent1"/>
                </a:solidFill>
              </a:defRPr>
            </a:lvl1pPr>
          </a:lstStyle>
          <a:p>
            <a:pPr lvl="0"/>
            <a:r>
              <a:rPr lang="en-US" smtClean="0"/>
              <a:t>Click to edit Master text styles</a:t>
            </a:r>
          </a:p>
        </p:txBody>
      </p:sp>
      <p:sp>
        <p:nvSpPr>
          <p:cNvPr id="34" name="Text Placeholder 4"/>
          <p:cNvSpPr>
            <a:spLocks noGrp="1"/>
          </p:cNvSpPr>
          <p:nvPr>
            <p:ph type="body" sz="quarter" idx="15"/>
          </p:nvPr>
        </p:nvSpPr>
        <p:spPr>
          <a:xfrm>
            <a:off x="549275" y="2829479"/>
            <a:ext cx="3284537" cy="796245"/>
          </a:xfrm>
        </p:spPr>
        <p:txBody>
          <a:bodyPr/>
          <a:lstStyle>
            <a:lvl1pPr>
              <a:spcAft>
                <a:spcPts val="400"/>
              </a:spcAft>
              <a:defRPr sz="1600" b="1">
                <a:solidFill>
                  <a:schemeClr val="accent5"/>
                </a:solidFill>
              </a:defRPr>
            </a:lvl1pPr>
            <a:lvl2pPr>
              <a:spcAft>
                <a:spcPts val="400"/>
              </a:spcAft>
              <a:defRPr sz="1400"/>
            </a:lvl2pPr>
            <a:lvl3pPr marL="109728" indent="-109728">
              <a:defRPr sz="1400"/>
            </a:lvl3pPr>
          </a:lstStyle>
          <a:p>
            <a:pPr lvl="0"/>
            <a:r>
              <a:rPr lang="en-US" smtClean="0"/>
              <a:t>Click to edit Master text styles</a:t>
            </a:r>
          </a:p>
          <a:p>
            <a:pPr lvl="1"/>
            <a:r>
              <a:rPr lang="en-US" smtClean="0"/>
              <a:t>Second level</a:t>
            </a:r>
          </a:p>
          <a:p>
            <a:pPr lvl="2"/>
            <a:r>
              <a:rPr lang="en-US" smtClean="0"/>
              <a:t>Third level</a:t>
            </a:r>
          </a:p>
        </p:txBody>
      </p:sp>
      <p:sp>
        <p:nvSpPr>
          <p:cNvPr id="28" name="Text Placeholder 2"/>
          <p:cNvSpPr>
            <a:spLocks noGrp="1"/>
          </p:cNvSpPr>
          <p:nvPr>
            <p:ph type="body" sz="quarter" idx="11"/>
          </p:nvPr>
        </p:nvSpPr>
        <p:spPr>
          <a:xfrm>
            <a:off x="4026768" y="3084820"/>
            <a:ext cx="4475163" cy="466725"/>
          </a:xfrm>
        </p:spPr>
        <p:txBody>
          <a:bodyPr/>
          <a:lstStyle>
            <a:lvl1pPr algn="ctr">
              <a:defRPr sz="1800">
                <a:solidFill>
                  <a:schemeClr val="accent5"/>
                </a:solidFill>
              </a:defRPr>
            </a:lvl1pPr>
          </a:lstStyle>
          <a:p>
            <a:pPr lvl="0"/>
            <a:r>
              <a:rPr lang="en-US" smtClean="0"/>
              <a:t>Click to edit Master text styles</a:t>
            </a:r>
          </a:p>
        </p:txBody>
      </p:sp>
      <p:sp>
        <p:nvSpPr>
          <p:cNvPr id="35" name="Text Placeholder 4"/>
          <p:cNvSpPr>
            <a:spLocks noGrp="1"/>
          </p:cNvSpPr>
          <p:nvPr>
            <p:ph type="body" sz="quarter" idx="16"/>
          </p:nvPr>
        </p:nvSpPr>
        <p:spPr>
          <a:xfrm>
            <a:off x="549275" y="3953161"/>
            <a:ext cx="3284537" cy="813073"/>
          </a:xfrm>
        </p:spPr>
        <p:txBody>
          <a:bodyPr/>
          <a:lstStyle>
            <a:lvl1pPr>
              <a:spcAft>
                <a:spcPts val="400"/>
              </a:spcAft>
              <a:defRPr sz="1600" b="1">
                <a:solidFill>
                  <a:schemeClr val="accent3"/>
                </a:solidFill>
              </a:defRPr>
            </a:lvl1pPr>
            <a:lvl2pPr>
              <a:spcAft>
                <a:spcPts val="400"/>
              </a:spcAft>
              <a:defRPr sz="1400"/>
            </a:lvl2pPr>
            <a:lvl3pPr marL="109728" indent="-109728">
              <a:defRPr sz="1400"/>
            </a:lvl3pPr>
          </a:lstStyle>
          <a:p>
            <a:pPr lvl="0"/>
            <a:r>
              <a:rPr lang="en-US" smtClean="0"/>
              <a:t>Click to edit Master text styles</a:t>
            </a:r>
          </a:p>
          <a:p>
            <a:pPr lvl="1"/>
            <a:r>
              <a:rPr lang="en-US" smtClean="0"/>
              <a:t>Second level</a:t>
            </a:r>
          </a:p>
          <a:p>
            <a:pPr lvl="2"/>
            <a:r>
              <a:rPr lang="en-US" smtClean="0"/>
              <a:t>Third level</a:t>
            </a:r>
          </a:p>
        </p:txBody>
      </p:sp>
      <p:sp>
        <p:nvSpPr>
          <p:cNvPr id="29" name="Text Placeholder 2"/>
          <p:cNvSpPr>
            <a:spLocks noGrp="1"/>
          </p:cNvSpPr>
          <p:nvPr>
            <p:ph type="body" sz="quarter" idx="12"/>
          </p:nvPr>
        </p:nvSpPr>
        <p:spPr>
          <a:xfrm>
            <a:off x="4026768" y="4207558"/>
            <a:ext cx="4475163" cy="466725"/>
          </a:xfrm>
        </p:spPr>
        <p:txBody>
          <a:bodyPr/>
          <a:lstStyle>
            <a:lvl1pPr algn="ctr">
              <a:defRPr sz="1800">
                <a:solidFill>
                  <a:schemeClr val="accent3"/>
                </a:solidFill>
              </a:defRPr>
            </a:lvl1pPr>
          </a:lstStyle>
          <a:p>
            <a:pPr lvl="0"/>
            <a:r>
              <a:rPr lang="en-US" smtClean="0"/>
              <a:t>Click to edit Master text styles</a:t>
            </a:r>
          </a:p>
        </p:txBody>
      </p:sp>
      <p:sp>
        <p:nvSpPr>
          <p:cNvPr id="36" name="Text Placeholder 4"/>
          <p:cNvSpPr>
            <a:spLocks noGrp="1"/>
          </p:cNvSpPr>
          <p:nvPr>
            <p:ph type="body" sz="quarter" idx="17"/>
          </p:nvPr>
        </p:nvSpPr>
        <p:spPr>
          <a:xfrm>
            <a:off x="547688" y="5104850"/>
            <a:ext cx="3284537" cy="796245"/>
          </a:xfrm>
        </p:spPr>
        <p:txBody>
          <a:bodyPr/>
          <a:lstStyle>
            <a:lvl1pPr>
              <a:spcAft>
                <a:spcPts val="400"/>
              </a:spcAft>
              <a:defRPr sz="1600" b="1">
                <a:solidFill>
                  <a:srgbClr val="81017E"/>
                </a:solidFill>
              </a:defRPr>
            </a:lvl1pPr>
            <a:lvl2pPr>
              <a:spcAft>
                <a:spcPts val="400"/>
              </a:spcAft>
              <a:defRPr sz="1400" baseline="0"/>
            </a:lvl2pPr>
            <a:lvl3pPr marL="109728" indent="-109728">
              <a:defRPr sz="1400"/>
            </a:lvl3pPr>
          </a:lstStyle>
          <a:p>
            <a:pPr lvl="0"/>
            <a:r>
              <a:rPr lang="en-US" smtClean="0"/>
              <a:t>Click to edit Master text styles</a:t>
            </a:r>
          </a:p>
          <a:p>
            <a:pPr lvl="1"/>
            <a:r>
              <a:rPr lang="en-US" smtClean="0"/>
              <a:t>Second level</a:t>
            </a:r>
          </a:p>
          <a:p>
            <a:pPr lvl="2"/>
            <a:r>
              <a:rPr lang="en-US" smtClean="0"/>
              <a:t>Third level</a:t>
            </a:r>
          </a:p>
        </p:txBody>
      </p:sp>
      <p:sp>
        <p:nvSpPr>
          <p:cNvPr id="30" name="Text Placeholder 2"/>
          <p:cNvSpPr>
            <a:spLocks noGrp="1"/>
          </p:cNvSpPr>
          <p:nvPr>
            <p:ph type="body" sz="quarter" idx="13"/>
          </p:nvPr>
        </p:nvSpPr>
        <p:spPr>
          <a:xfrm>
            <a:off x="4019652" y="5353678"/>
            <a:ext cx="4475163" cy="466725"/>
          </a:xfrm>
        </p:spPr>
        <p:txBody>
          <a:bodyPr/>
          <a:lstStyle>
            <a:lvl1pPr algn="ctr">
              <a:defRPr sz="1800">
                <a:solidFill>
                  <a:srgbClr val="81017E"/>
                </a:solidFill>
              </a:defRPr>
            </a:lvl1pPr>
          </a:lstStyle>
          <a:p>
            <a:pPr lvl="0"/>
            <a:r>
              <a:rPr lang="en-US" smtClean="0"/>
              <a:t>Click to edit Master text styles</a:t>
            </a:r>
          </a:p>
        </p:txBody>
      </p:sp>
    </p:spTree>
    <p:extLst>
      <p:ext uri="{BB962C8B-B14F-4D97-AF65-F5344CB8AC3E}">
        <p14:creationId xmlns:p14="http://schemas.microsoft.com/office/powerpoint/2010/main" val="2651863351"/>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lor Blocks">
    <p:spTree>
      <p:nvGrpSpPr>
        <p:cNvPr id="1" name=""/>
        <p:cNvGrpSpPr/>
        <p:nvPr/>
      </p:nvGrpSpPr>
      <p:grpSpPr>
        <a:xfrm>
          <a:off x="0" y="0"/>
          <a:ext cx="0" cy="0"/>
          <a:chOff x="0" y="0"/>
          <a:chExt cx="0" cy="0"/>
        </a:xfrm>
      </p:grpSpPr>
      <p:sp>
        <p:nvSpPr>
          <p:cNvPr id="31" name="Rounded Rectangle 30"/>
          <p:cNvSpPr/>
          <p:nvPr userDrawn="1"/>
        </p:nvSpPr>
        <p:spPr>
          <a:xfrm>
            <a:off x="360363" y="1279525"/>
            <a:ext cx="4147463" cy="4667250"/>
          </a:xfrm>
          <a:prstGeom prst="roundRect">
            <a:avLst>
              <a:gd name="adj" fmla="val 3004"/>
            </a:avLst>
          </a:prstGeom>
          <a:gradFill flip="none" rotWithShape="1">
            <a:gsLst>
              <a:gs pos="0">
                <a:schemeClr val="accent2"/>
              </a:gs>
              <a:gs pos="90000">
                <a:schemeClr val="accent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F6F00"/>
              </a:solidFill>
              <a:cs typeface="Calibri"/>
            </a:endParaRPr>
          </a:p>
        </p:txBody>
      </p:sp>
      <p:sp>
        <p:nvSpPr>
          <p:cNvPr id="42" name="Rounded Rectangle 41"/>
          <p:cNvSpPr/>
          <p:nvPr userDrawn="1"/>
        </p:nvSpPr>
        <p:spPr>
          <a:xfrm>
            <a:off x="477519" y="1737360"/>
            <a:ext cx="3919837" cy="1273257"/>
          </a:xfrm>
          <a:prstGeom prst="roundRect">
            <a:avLst>
              <a:gd name="adj" fmla="val 8588"/>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43" name="Rounded Rectangle 42"/>
          <p:cNvSpPr/>
          <p:nvPr userDrawn="1"/>
        </p:nvSpPr>
        <p:spPr>
          <a:xfrm>
            <a:off x="477519" y="3137815"/>
            <a:ext cx="3919837" cy="1276507"/>
          </a:xfrm>
          <a:prstGeom prst="roundRect">
            <a:avLst>
              <a:gd name="adj" fmla="val 8030"/>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32" name="Rounded Rectangle 31"/>
          <p:cNvSpPr/>
          <p:nvPr userDrawn="1"/>
        </p:nvSpPr>
        <p:spPr>
          <a:xfrm>
            <a:off x="477519" y="4541520"/>
            <a:ext cx="3919837" cy="1276579"/>
          </a:xfrm>
          <a:prstGeom prst="roundRect">
            <a:avLst>
              <a:gd name="adj" fmla="val 8527"/>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44" name="Rounded Rectangle 43"/>
          <p:cNvSpPr/>
          <p:nvPr userDrawn="1"/>
        </p:nvSpPr>
        <p:spPr>
          <a:xfrm>
            <a:off x="4598897" y="1279525"/>
            <a:ext cx="4178391" cy="2286000"/>
          </a:xfrm>
          <a:prstGeom prst="roundRect">
            <a:avLst>
              <a:gd name="adj" fmla="val 4868"/>
            </a:avLst>
          </a:prstGeom>
          <a:gradFill flip="none" rotWithShape="1">
            <a:gsLst>
              <a:gs pos="0">
                <a:schemeClr val="accent4"/>
              </a:gs>
              <a:gs pos="8500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6666"/>
              </a:solidFill>
              <a:cs typeface="Calibri"/>
            </a:endParaRPr>
          </a:p>
        </p:txBody>
      </p:sp>
      <p:sp>
        <p:nvSpPr>
          <p:cNvPr id="46" name="Rounded Rectangle 45"/>
          <p:cNvSpPr/>
          <p:nvPr userDrawn="1"/>
        </p:nvSpPr>
        <p:spPr>
          <a:xfrm>
            <a:off x="4711937" y="1746857"/>
            <a:ext cx="1924909" cy="1687223"/>
          </a:xfrm>
          <a:prstGeom prst="roundRect">
            <a:avLst>
              <a:gd name="adj" fmla="val 6587"/>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47" name="Rounded Rectangle 46"/>
          <p:cNvSpPr/>
          <p:nvPr userDrawn="1"/>
        </p:nvSpPr>
        <p:spPr>
          <a:xfrm>
            <a:off x="6741521" y="1746857"/>
            <a:ext cx="1924909" cy="1697383"/>
          </a:xfrm>
          <a:prstGeom prst="roundRect">
            <a:avLst>
              <a:gd name="adj" fmla="val 6567"/>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45" name="Rounded Rectangle 44"/>
          <p:cNvSpPr/>
          <p:nvPr userDrawn="1"/>
        </p:nvSpPr>
        <p:spPr>
          <a:xfrm>
            <a:off x="4598897" y="3660775"/>
            <a:ext cx="4178391" cy="2286000"/>
          </a:xfrm>
          <a:prstGeom prst="roundRect">
            <a:avLst>
              <a:gd name="adj" fmla="val 5007"/>
            </a:avLst>
          </a:prstGeom>
          <a:gradFill flip="none" rotWithShape="1">
            <a:gsLst>
              <a:gs pos="0">
                <a:schemeClr val="accent6"/>
              </a:gs>
              <a:gs pos="8500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666666"/>
              </a:solidFill>
              <a:cs typeface="Calibri"/>
            </a:endParaRPr>
          </a:p>
        </p:txBody>
      </p:sp>
      <p:sp>
        <p:nvSpPr>
          <p:cNvPr id="37" name="Rounded Rectangle 36"/>
          <p:cNvSpPr/>
          <p:nvPr userDrawn="1"/>
        </p:nvSpPr>
        <p:spPr>
          <a:xfrm>
            <a:off x="4711937" y="4144617"/>
            <a:ext cx="1924909" cy="1687223"/>
          </a:xfrm>
          <a:prstGeom prst="roundRect">
            <a:avLst>
              <a:gd name="adj" fmla="val 6399"/>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38" name="Rounded Rectangle 37"/>
          <p:cNvSpPr/>
          <p:nvPr userDrawn="1"/>
        </p:nvSpPr>
        <p:spPr>
          <a:xfrm>
            <a:off x="6741521" y="4144617"/>
            <a:ext cx="1924909" cy="1697383"/>
          </a:xfrm>
          <a:prstGeom prst="roundRect">
            <a:avLst>
              <a:gd name="adj" fmla="val 6754"/>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FFFFFF"/>
              </a:solidFill>
              <a:cs typeface="Calibri"/>
            </a:endParaRPr>
          </a:p>
        </p:txBody>
      </p:sp>
      <p:sp>
        <p:nvSpPr>
          <p:cNvPr id="26" name="TextBox 25"/>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30" name="Footer Placeholder 6"/>
          <p:cNvSpPr>
            <a:spLocks noGrp="1"/>
          </p:cNvSpPr>
          <p:nvPr>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33" name="Slide Number Placeholder 7"/>
          <p:cNvSpPr>
            <a:spLocks noGrp="1"/>
          </p:cNvSpPr>
          <p:nvPr>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547688" y="1368424"/>
            <a:ext cx="3770312" cy="368935"/>
          </a:xfrm>
        </p:spPr>
        <p:txBody>
          <a:bodyPr/>
          <a:lstStyle>
            <a:lvl1pPr>
              <a:defRPr b="1">
                <a:solidFill>
                  <a:schemeClr val="bg1"/>
                </a:solidFill>
              </a:defRPr>
            </a:lvl1pPr>
          </a:lstStyle>
          <a:p>
            <a:pPr lvl="0"/>
            <a:r>
              <a:rPr lang="en-US" smtClean="0"/>
              <a:t>Click to edit Master text styles</a:t>
            </a:r>
          </a:p>
        </p:txBody>
      </p:sp>
      <p:sp>
        <p:nvSpPr>
          <p:cNvPr id="20" name="Text Placeholder 2"/>
          <p:cNvSpPr>
            <a:spLocks noGrp="1"/>
          </p:cNvSpPr>
          <p:nvPr>
            <p:ph type="body" sz="quarter" idx="14"/>
          </p:nvPr>
        </p:nvSpPr>
        <p:spPr>
          <a:xfrm>
            <a:off x="549910" y="1774326"/>
            <a:ext cx="3768090" cy="1192393"/>
          </a:xfrm>
        </p:spPr>
        <p:txBody>
          <a:bodyPr/>
          <a:lstStyle>
            <a:lvl1pPr>
              <a:spcAft>
                <a:spcPts val="400"/>
              </a:spcAft>
              <a:defRPr sz="1600" b="1">
                <a:solidFill>
                  <a:schemeClr val="accent1"/>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29" name="Text Placeholder 2"/>
          <p:cNvSpPr>
            <a:spLocks noGrp="1"/>
          </p:cNvSpPr>
          <p:nvPr>
            <p:ph type="body" sz="quarter" idx="19"/>
          </p:nvPr>
        </p:nvSpPr>
        <p:spPr>
          <a:xfrm>
            <a:off x="549910" y="3176406"/>
            <a:ext cx="3768090" cy="1192393"/>
          </a:xfrm>
        </p:spPr>
        <p:txBody>
          <a:bodyPr/>
          <a:lstStyle>
            <a:lvl1pPr>
              <a:spcAft>
                <a:spcPts val="400"/>
              </a:spcAft>
              <a:defRPr sz="1600" b="1">
                <a:solidFill>
                  <a:schemeClr val="accent1"/>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34" name="Text Placeholder 2"/>
          <p:cNvSpPr>
            <a:spLocks noGrp="1"/>
          </p:cNvSpPr>
          <p:nvPr>
            <p:ph type="body" sz="quarter" idx="20"/>
          </p:nvPr>
        </p:nvSpPr>
        <p:spPr>
          <a:xfrm>
            <a:off x="549910" y="4578486"/>
            <a:ext cx="3768090" cy="1192393"/>
          </a:xfrm>
        </p:spPr>
        <p:txBody>
          <a:bodyPr/>
          <a:lstStyle>
            <a:lvl1pPr>
              <a:spcAft>
                <a:spcPts val="400"/>
              </a:spcAft>
              <a:defRPr sz="1600" b="1">
                <a:solidFill>
                  <a:schemeClr val="accent1"/>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21" name="Text Placeholder 2"/>
          <p:cNvSpPr>
            <a:spLocks noGrp="1"/>
          </p:cNvSpPr>
          <p:nvPr>
            <p:ph type="body" sz="quarter" idx="11"/>
          </p:nvPr>
        </p:nvSpPr>
        <p:spPr>
          <a:xfrm>
            <a:off x="4776470" y="1368425"/>
            <a:ext cx="3818255" cy="368935"/>
          </a:xfrm>
        </p:spPr>
        <p:txBody>
          <a:bodyPr/>
          <a:lstStyle>
            <a:lvl1pPr>
              <a:defRPr b="1">
                <a:solidFill>
                  <a:schemeClr val="bg1"/>
                </a:solidFill>
              </a:defRPr>
            </a:lvl1pPr>
          </a:lstStyle>
          <a:p>
            <a:pPr lvl="0"/>
            <a:r>
              <a:rPr lang="en-US" smtClean="0"/>
              <a:t>Click to edit Master text styles</a:t>
            </a:r>
          </a:p>
        </p:txBody>
      </p:sp>
      <p:sp>
        <p:nvSpPr>
          <p:cNvPr id="35" name="Text Placeholder 2"/>
          <p:cNvSpPr>
            <a:spLocks noGrp="1"/>
          </p:cNvSpPr>
          <p:nvPr>
            <p:ph type="body" sz="quarter" idx="21"/>
          </p:nvPr>
        </p:nvSpPr>
        <p:spPr>
          <a:xfrm>
            <a:off x="4776470" y="1774326"/>
            <a:ext cx="1776730" cy="1619114"/>
          </a:xfrm>
        </p:spPr>
        <p:txBody>
          <a:bodyPr/>
          <a:lstStyle>
            <a:lvl1pPr>
              <a:spcAft>
                <a:spcPts val="400"/>
              </a:spcAft>
              <a:defRPr sz="1600" b="1">
                <a:solidFill>
                  <a:schemeClr val="accent3"/>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36" name="Text Placeholder 2"/>
          <p:cNvSpPr>
            <a:spLocks noGrp="1"/>
          </p:cNvSpPr>
          <p:nvPr>
            <p:ph type="body" sz="quarter" idx="22"/>
          </p:nvPr>
        </p:nvSpPr>
        <p:spPr>
          <a:xfrm>
            <a:off x="6816408" y="1774326"/>
            <a:ext cx="1776730" cy="1619114"/>
          </a:xfrm>
        </p:spPr>
        <p:txBody>
          <a:bodyPr/>
          <a:lstStyle>
            <a:lvl1pPr>
              <a:spcAft>
                <a:spcPts val="400"/>
              </a:spcAft>
              <a:defRPr sz="1600" b="1">
                <a:solidFill>
                  <a:schemeClr val="accent3"/>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39" name="Text Placeholder 2"/>
          <p:cNvSpPr>
            <a:spLocks noGrp="1"/>
          </p:cNvSpPr>
          <p:nvPr>
            <p:ph type="body" sz="quarter" idx="23"/>
          </p:nvPr>
        </p:nvSpPr>
        <p:spPr>
          <a:xfrm>
            <a:off x="4776470" y="3766185"/>
            <a:ext cx="3818255" cy="368935"/>
          </a:xfrm>
        </p:spPr>
        <p:txBody>
          <a:bodyPr/>
          <a:lstStyle>
            <a:lvl1pPr>
              <a:defRPr b="1">
                <a:solidFill>
                  <a:schemeClr val="bg1"/>
                </a:solidFill>
              </a:defRPr>
            </a:lvl1pPr>
          </a:lstStyle>
          <a:p>
            <a:pPr lvl="0"/>
            <a:r>
              <a:rPr lang="en-US" smtClean="0"/>
              <a:t>Click to edit Master text styles</a:t>
            </a:r>
          </a:p>
        </p:txBody>
      </p:sp>
      <p:sp>
        <p:nvSpPr>
          <p:cNvPr id="40" name="Text Placeholder 2"/>
          <p:cNvSpPr>
            <a:spLocks noGrp="1"/>
          </p:cNvSpPr>
          <p:nvPr>
            <p:ph type="body" sz="quarter" idx="24"/>
          </p:nvPr>
        </p:nvSpPr>
        <p:spPr>
          <a:xfrm>
            <a:off x="4776470" y="4172086"/>
            <a:ext cx="1776730" cy="1619114"/>
          </a:xfrm>
        </p:spPr>
        <p:txBody>
          <a:bodyPr/>
          <a:lstStyle>
            <a:lvl1pPr>
              <a:spcAft>
                <a:spcPts val="400"/>
              </a:spcAft>
              <a:defRPr sz="1600" b="1">
                <a:solidFill>
                  <a:schemeClr val="accent5"/>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
        <p:nvSpPr>
          <p:cNvPr id="50" name="Text Placeholder 2"/>
          <p:cNvSpPr>
            <a:spLocks noGrp="1"/>
          </p:cNvSpPr>
          <p:nvPr>
            <p:ph type="body" sz="quarter" idx="25"/>
          </p:nvPr>
        </p:nvSpPr>
        <p:spPr>
          <a:xfrm>
            <a:off x="6816408" y="4172086"/>
            <a:ext cx="1776730" cy="1619114"/>
          </a:xfrm>
        </p:spPr>
        <p:txBody>
          <a:bodyPr/>
          <a:lstStyle>
            <a:lvl1pPr>
              <a:spcAft>
                <a:spcPts val="400"/>
              </a:spcAft>
              <a:defRPr sz="1600" b="1">
                <a:solidFill>
                  <a:schemeClr val="accent5"/>
                </a:solidFill>
              </a:defRPr>
            </a:lvl1pPr>
            <a:lvl2pPr>
              <a:spcAft>
                <a:spcPts val="400"/>
              </a:spcAft>
              <a:defRPr sz="1600"/>
            </a:lvl2pPr>
            <a:lvl3pPr marL="137160" indent="-137160">
              <a:defRPr sz="16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26429977"/>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34" name="Rounded Rectangle 33"/>
          <p:cNvSpPr/>
          <p:nvPr userDrawn="1"/>
        </p:nvSpPr>
        <p:spPr>
          <a:xfrm>
            <a:off x="2175788" y="1489075"/>
            <a:ext cx="4302217" cy="738972"/>
          </a:xfrm>
          <a:prstGeom prst="roundRect">
            <a:avLst>
              <a:gd name="adj" fmla="val 1525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3" name="Rounded Rectangle 32"/>
          <p:cNvSpPr/>
          <p:nvPr userDrawn="1"/>
        </p:nvSpPr>
        <p:spPr>
          <a:xfrm>
            <a:off x="2175788" y="2407722"/>
            <a:ext cx="4302218" cy="738972"/>
          </a:xfrm>
          <a:prstGeom prst="roundRect">
            <a:avLst>
              <a:gd name="adj" fmla="val 1653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0" name="Rounded Rectangle 29"/>
          <p:cNvSpPr/>
          <p:nvPr userDrawn="1"/>
        </p:nvSpPr>
        <p:spPr>
          <a:xfrm>
            <a:off x="911225" y="3541667"/>
            <a:ext cx="4259411" cy="738972"/>
          </a:xfrm>
          <a:prstGeom prst="roundRect">
            <a:avLst>
              <a:gd name="adj" fmla="val 1482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9" name="Rounded Rectangle 28"/>
          <p:cNvSpPr/>
          <p:nvPr userDrawn="1"/>
        </p:nvSpPr>
        <p:spPr>
          <a:xfrm>
            <a:off x="5337677" y="3541667"/>
            <a:ext cx="2905119" cy="1710484"/>
          </a:xfrm>
          <a:prstGeom prst="roundRect">
            <a:avLst>
              <a:gd name="adj" fmla="val 673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0" name="Group 9"/>
          <p:cNvGrpSpPr/>
          <p:nvPr userDrawn="1"/>
        </p:nvGrpSpPr>
        <p:grpSpPr>
          <a:xfrm>
            <a:off x="4329101" y="2118990"/>
            <a:ext cx="2458526" cy="1513768"/>
            <a:chOff x="4329101" y="2118990"/>
            <a:chExt cx="2458526" cy="1513768"/>
          </a:xfrm>
        </p:grpSpPr>
        <p:cxnSp>
          <p:nvCxnSpPr>
            <p:cNvPr id="35" name="Straight Connector 34"/>
            <p:cNvCxnSpPr/>
            <p:nvPr userDrawn="1"/>
          </p:nvCxnSpPr>
          <p:spPr>
            <a:xfrm>
              <a:off x="5637303" y="2118990"/>
              <a:ext cx="0" cy="1221732"/>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329101" y="3340722"/>
              <a:ext cx="2458526" cy="0"/>
            </a:xfrm>
            <a:prstGeom prst="line">
              <a:avLst/>
            </a:prstGeom>
            <a:ln w="9525" cmpd="sng">
              <a:solidFill>
                <a:srgbClr val="6E6F7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334315" y="3340722"/>
              <a:ext cx="0" cy="292036"/>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6787627" y="3340722"/>
              <a:ext cx="0" cy="292036"/>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userDrawn="1"/>
        </p:nvGrpSpPr>
        <p:grpSpPr>
          <a:xfrm>
            <a:off x="5858486" y="4181240"/>
            <a:ext cx="1855052" cy="717985"/>
            <a:chOff x="5858486" y="4181240"/>
            <a:chExt cx="1855052" cy="717985"/>
          </a:xfrm>
        </p:grpSpPr>
        <p:cxnSp>
          <p:nvCxnSpPr>
            <p:cNvPr id="39" name="Straight Connector 38"/>
            <p:cNvCxnSpPr/>
            <p:nvPr userDrawn="1"/>
          </p:nvCxnSpPr>
          <p:spPr>
            <a:xfrm>
              <a:off x="6787627" y="4181240"/>
              <a:ext cx="0" cy="71798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858486" y="4452690"/>
              <a:ext cx="1855052" cy="0"/>
            </a:xfrm>
            <a:prstGeom prst="line">
              <a:avLst/>
            </a:prstGeom>
            <a:ln w="9525" cmpd="sng">
              <a:solidFill>
                <a:srgbClr val="6E6F7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a:off x="5858486" y="4452690"/>
              <a:ext cx="0" cy="44653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a:off x="7713538" y="4452690"/>
              <a:ext cx="0" cy="44653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62" name="Rounded Rectangle 61"/>
          <p:cNvSpPr/>
          <p:nvPr userDrawn="1"/>
        </p:nvSpPr>
        <p:spPr>
          <a:xfrm>
            <a:off x="5448800" y="4740667"/>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rgbClr val="666666"/>
              </a:solidFill>
              <a:cs typeface="Calibri"/>
            </a:endParaRPr>
          </a:p>
        </p:txBody>
      </p:sp>
      <p:sp>
        <p:nvSpPr>
          <p:cNvPr id="71" name="Rounded Rectangle 70"/>
          <p:cNvSpPr/>
          <p:nvPr userDrawn="1"/>
        </p:nvSpPr>
        <p:spPr>
          <a:xfrm>
            <a:off x="6374196" y="4740667"/>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rgbClr val="666666"/>
              </a:solidFill>
              <a:cs typeface="Calibri"/>
            </a:endParaRPr>
          </a:p>
        </p:txBody>
      </p:sp>
      <p:sp>
        <p:nvSpPr>
          <p:cNvPr id="72" name="Rounded Rectangle 71"/>
          <p:cNvSpPr/>
          <p:nvPr userDrawn="1"/>
        </p:nvSpPr>
        <p:spPr>
          <a:xfrm>
            <a:off x="7294946" y="4740667"/>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rgbClr val="666666"/>
              </a:solidFill>
              <a:cs typeface="Calibri"/>
            </a:endParaRPr>
          </a:p>
        </p:txBody>
      </p:sp>
      <p:grpSp>
        <p:nvGrpSpPr>
          <p:cNvPr id="12" name="Group 11"/>
          <p:cNvGrpSpPr/>
          <p:nvPr userDrawn="1"/>
        </p:nvGrpSpPr>
        <p:grpSpPr>
          <a:xfrm>
            <a:off x="4925126" y="1586383"/>
            <a:ext cx="1464996" cy="548482"/>
            <a:chOff x="4925126" y="1570508"/>
            <a:chExt cx="1464996" cy="548482"/>
          </a:xfrm>
        </p:grpSpPr>
        <p:sp>
          <p:nvSpPr>
            <p:cNvPr id="68" name="Rounded Rectangle 67"/>
            <p:cNvSpPr/>
            <p:nvPr userDrawn="1"/>
          </p:nvSpPr>
          <p:spPr>
            <a:xfrm>
              <a:off x="4925126" y="1570509"/>
              <a:ext cx="1464995" cy="548481"/>
            </a:xfrm>
            <a:prstGeom prst="roundRect">
              <a:avLst>
                <a:gd name="adj" fmla="val 10541"/>
              </a:avLst>
            </a:prstGeom>
            <a:solidFill>
              <a:schemeClr val="bg1"/>
            </a:solidFill>
            <a:ln w="12700" cmpd="sng">
              <a:gradFill flip="none" rotWithShape="1">
                <a:gsLst>
                  <a:gs pos="70000">
                    <a:schemeClr val="accent5"/>
                  </a:gs>
                  <a:gs pos="100000">
                    <a:schemeClr val="accent6"/>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rgbClr val="0574AC"/>
                </a:solidFill>
                <a:cs typeface="Calibri"/>
              </a:endParaRPr>
            </a:p>
          </p:txBody>
        </p:sp>
        <p:sp>
          <p:nvSpPr>
            <p:cNvPr id="66" name="Round Same Side Corner Rectangle 65"/>
            <p:cNvSpPr/>
            <p:nvPr userDrawn="1"/>
          </p:nvSpPr>
          <p:spPr>
            <a:xfrm>
              <a:off x="4925126" y="1570508"/>
              <a:ext cx="1464996" cy="137160"/>
            </a:xfrm>
            <a:prstGeom prst="round2SameRect">
              <a:avLst>
                <a:gd name="adj1" fmla="val 50000"/>
                <a:gd name="adj2" fmla="val 0"/>
              </a:avLst>
            </a:prstGeom>
            <a:gradFill>
              <a:gsLst>
                <a:gs pos="0">
                  <a:schemeClr val="accent5"/>
                </a:gs>
                <a:gs pos="100000">
                  <a:schemeClr val="accent6"/>
                </a:gs>
              </a:gsLs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3" name="Group 12"/>
          <p:cNvGrpSpPr/>
          <p:nvPr userDrawn="1"/>
        </p:nvGrpSpPr>
        <p:grpSpPr>
          <a:xfrm>
            <a:off x="4925126" y="2495145"/>
            <a:ext cx="1485046" cy="559505"/>
            <a:chOff x="4925126" y="2495145"/>
            <a:chExt cx="1485046" cy="559505"/>
          </a:xfrm>
        </p:grpSpPr>
        <p:sp>
          <p:nvSpPr>
            <p:cNvPr id="69" name="Rounded Rectangle 68"/>
            <p:cNvSpPr/>
            <p:nvPr userDrawn="1"/>
          </p:nvSpPr>
          <p:spPr>
            <a:xfrm>
              <a:off x="4925126" y="2495146"/>
              <a:ext cx="1472184" cy="559504"/>
            </a:xfrm>
            <a:prstGeom prst="roundRect">
              <a:avLst>
                <a:gd name="adj" fmla="val 9461"/>
              </a:avLst>
            </a:prstGeom>
            <a:solidFill>
              <a:schemeClr val="bg1"/>
            </a:solidFill>
            <a:ln w="12700" cmpd="sng">
              <a:gradFill flip="none" rotWithShape="1">
                <a:gsLst>
                  <a:gs pos="70000">
                    <a:schemeClr val="accent1"/>
                  </a:gs>
                  <a:gs pos="100000">
                    <a:schemeClr val="accent2"/>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rgbClr val="EF6F00"/>
                </a:solidFill>
                <a:cs typeface="Calibri"/>
              </a:endParaRPr>
            </a:p>
          </p:txBody>
        </p:sp>
        <p:sp>
          <p:nvSpPr>
            <p:cNvPr id="63" name="Round Same Side Corner Rectangle 62"/>
            <p:cNvSpPr/>
            <p:nvPr userDrawn="1"/>
          </p:nvSpPr>
          <p:spPr>
            <a:xfrm>
              <a:off x="4925126" y="2495145"/>
              <a:ext cx="1485046" cy="137160"/>
            </a:xfrm>
            <a:prstGeom prst="round2SameRect">
              <a:avLst>
                <a:gd name="adj1" fmla="val 50000"/>
                <a:gd name="adj2" fmla="val 0"/>
              </a:avLst>
            </a:prstGeom>
            <a:gradFill>
              <a:gsLst>
                <a:gs pos="0">
                  <a:schemeClr val="accent1"/>
                </a:gs>
                <a:gs pos="100000">
                  <a:schemeClr val="accent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4" name="Group 13"/>
          <p:cNvGrpSpPr/>
          <p:nvPr userDrawn="1"/>
        </p:nvGrpSpPr>
        <p:grpSpPr>
          <a:xfrm>
            <a:off x="3602725" y="3632757"/>
            <a:ext cx="1464996" cy="548482"/>
            <a:chOff x="3602725" y="3632757"/>
            <a:chExt cx="1464996" cy="548482"/>
          </a:xfrm>
        </p:grpSpPr>
        <p:sp>
          <p:nvSpPr>
            <p:cNvPr id="67" name="Rounded Rectangle 66"/>
            <p:cNvSpPr/>
            <p:nvPr userDrawn="1"/>
          </p:nvSpPr>
          <p:spPr>
            <a:xfrm>
              <a:off x="3602726" y="3632757"/>
              <a:ext cx="1464995" cy="548482"/>
            </a:xfrm>
            <a:prstGeom prst="roundRect">
              <a:avLst>
                <a:gd name="adj" fmla="val 11766"/>
              </a:avLst>
            </a:prstGeom>
            <a:solidFill>
              <a:schemeClr val="bg1"/>
            </a:solidFill>
            <a:ln w="12700" cmpd="sng">
              <a:gradFill flip="none" rotWithShape="1">
                <a:gsLst>
                  <a:gs pos="70000">
                    <a:srgbClr val="81017E"/>
                  </a:gs>
                  <a:gs pos="100000">
                    <a:srgbClr val="DA008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rgbClr val="DA0081"/>
                </a:solidFill>
                <a:cs typeface="Calibri"/>
              </a:endParaRPr>
            </a:p>
          </p:txBody>
        </p:sp>
        <p:sp>
          <p:nvSpPr>
            <p:cNvPr id="64" name="Round Same Side Corner Rectangle 63"/>
            <p:cNvSpPr/>
            <p:nvPr userDrawn="1"/>
          </p:nvSpPr>
          <p:spPr>
            <a:xfrm>
              <a:off x="3602725" y="3632757"/>
              <a:ext cx="1464995" cy="137160"/>
            </a:xfrm>
            <a:prstGeom prst="round2SameRect">
              <a:avLst>
                <a:gd name="adj1" fmla="val 50000"/>
                <a:gd name="adj2" fmla="val 0"/>
              </a:avLst>
            </a:prstGeom>
            <a:gradFill>
              <a:gsLst>
                <a:gs pos="0">
                  <a:srgbClr val="81017E"/>
                </a:gs>
                <a:gs pos="100000">
                  <a:srgbClr val="DA008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15" name="Group 14"/>
          <p:cNvGrpSpPr/>
          <p:nvPr userDrawn="1"/>
        </p:nvGrpSpPr>
        <p:grpSpPr>
          <a:xfrm>
            <a:off x="6041307" y="3632757"/>
            <a:ext cx="1464997" cy="548482"/>
            <a:chOff x="6041307" y="3632757"/>
            <a:chExt cx="1464997" cy="548482"/>
          </a:xfrm>
        </p:grpSpPr>
        <p:sp>
          <p:nvSpPr>
            <p:cNvPr id="70" name="Rounded Rectangle 69"/>
            <p:cNvSpPr/>
            <p:nvPr userDrawn="1"/>
          </p:nvSpPr>
          <p:spPr>
            <a:xfrm>
              <a:off x="6041309" y="3632757"/>
              <a:ext cx="1464995" cy="548482"/>
            </a:xfrm>
            <a:prstGeom prst="roundRect">
              <a:avLst>
                <a:gd name="adj" fmla="val 12991"/>
              </a:avLst>
            </a:prstGeom>
            <a:solidFill>
              <a:schemeClr val="bg1"/>
            </a:solidFill>
            <a:ln w="12700" cmpd="sng">
              <a:gradFill flip="none" rotWithShape="1">
                <a:gsLst>
                  <a:gs pos="70000">
                    <a:schemeClr val="accent3"/>
                  </a:gs>
                  <a:gs pos="100000">
                    <a:schemeClr val="accent4"/>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rgbClr val="4CA90C"/>
                </a:solidFill>
                <a:cs typeface="Calibri"/>
              </a:endParaRPr>
            </a:p>
          </p:txBody>
        </p:sp>
        <p:sp>
          <p:nvSpPr>
            <p:cNvPr id="65" name="Round Same Side Corner Rectangle 64"/>
            <p:cNvSpPr/>
            <p:nvPr userDrawn="1"/>
          </p:nvSpPr>
          <p:spPr>
            <a:xfrm>
              <a:off x="6041307" y="3632757"/>
              <a:ext cx="1464995" cy="137160"/>
            </a:xfrm>
            <a:prstGeom prst="round2SameRect">
              <a:avLst>
                <a:gd name="adj1" fmla="val 50000"/>
                <a:gd name="adj2" fmla="val 0"/>
              </a:avLst>
            </a:prstGeom>
            <a:gradFill>
              <a:gsLst>
                <a:gs pos="0">
                  <a:schemeClr val="accent3"/>
                </a:gs>
                <a:gs pos="100000">
                  <a:schemeClr val="accent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49" name="TextBox 48"/>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50" name="Footer Placeholder 6"/>
          <p:cNvSpPr>
            <a:spLocks noGrp="1"/>
          </p:cNvSpPr>
          <p:nvPr userDrawn="1">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51" name="Slide Number Placeholder 7"/>
          <p:cNvSpPr>
            <a:spLocks noGrp="1"/>
          </p:cNvSpPr>
          <p:nvPr userDrawn="1">
            <p:ph type="sldNum" sz="quarter" idx="4"/>
          </p:nvPr>
        </p:nvSpPr>
        <p:spPr>
          <a:xfrm>
            <a:off x="361950" y="6346794"/>
            <a:ext cx="184150"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userDrawn="1">
            <p:ph type="title"/>
          </p:nvPr>
        </p:nvSpPr>
        <p:spPr/>
        <p:txBody>
          <a:bodyPr/>
          <a:lstStyle/>
          <a:p>
            <a:r>
              <a:rPr lang="en-US" smtClean="0"/>
              <a:t>Click to edit Master title style</a:t>
            </a:r>
            <a:endParaRPr lang="en-US" dirty="0"/>
          </a:p>
        </p:txBody>
      </p:sp>
      <p:sp>
        <p:nvSpPr>
          <p:cNvPr id="3" name="Text Placeholder 2"/>
          <p:cNvSpPr>
            <a:spLocks noGrp="1"/>
          </p:cNvSpPr>
          <p:nvPr userDrawn="1">
            <p:ph type="body" sz="quarter" idx="10"/>
          </p:nvPr>
        </p:nvSpPr>
        <p:spPr>
          <a:xfrm>
            <a:off x="2278063" y="1556134"/>
            <a:ext cx="2524442" cy="547687"/>
          </a:xfrm>
        </p:spPr>
        <p:txBody>
          <a:bodyPr anchor="ctr"/>
          <a:lstStyle>
            <a:lvl1pPr algn="r">
              <a:defRPr sz="1400"/>
            </a:lvl1pPr>
          </a:lstStyle>
          <a:p>
            <a:pPr lvl="0"/>
            <a:r>
              <a:rPr lang="en-US" smtClean="0"/>
              <a:t>Click to edit Master text styles</a:t>
            </a:r>
          </a:p>
        </p:txBody>
      </p:sp>
      <p:sp>
        <p:nvSpPr>
          <p:cNvPr id="5" name="Text Placeholder 4"/>
          <p:cNvSpPr>
            <a:spLocks noGrp="1"/>
          </p:cNvSpPr>
          <p:nvPr userDrawn="1">
            <p:ph type="body" sz="quarter" idx="13"/>
          </p:nvPr>
        </p:nvSpPr>
        <p:spPr>
          <a:xfrm>
            <a:off x="4924425" y="1791401"/>
            <a:ext cx="1449388" cy="254000"/>
          </a:xfrm>
        </p:spPr>
        <p:txBody>
          <a:bodyPr/>
          <a:lstStyle>
            <a:lvl1pPr algn="ctr">
              <a:defRPr sz="1600" b="1">
                <a:solidFill>
                  <a:schemeClr val="accent5"/>
                </a:solidFill>
              </a:defRPr>
            </a:lvl1pPr>
          </a:lstStyle>
          <a:p>
            <a:pPr lvl="0"/>
            <a:r>
              <a:rPr lang="en-US" smtClean="0"/>
              <a:t>Click to edit Master text styles</a:t>
            </a:r>
          </a:p>
        </p:txBody>
      </p:sp>
      <p:sp>
        <p:nvSpPr>
          <p:cNvPr id="32" name="Text Placeholder 2"/>
          <p:cNvSpPr>
            <a:spLocks noGrp="1"/>
          </p:cNvSpPr>
          <p:nvPr userDrawn="1">
            <p:ph type="body" sz="quarter" idx="11"/>
          </p:nvPr>
        </p:nvSpPr>
        <p:spPr>
          <a:xfrm>
            <a:off x="2278063" y="2474433"/>
            <a:ext cx="2514282" cy="554201"/>
          </a:xfrm>
        </p:spPr>
        <p:txBody>
          <a:bodyPr anchor="ctr"/>
          <a:lstStyle>
            <a:lvl1pPr algn="r">
              <a:defRPr sz="1400"/>
            </a:lvl1pPr>
          </a:lstStyle>
          <a:p>
            <a:pPr lvl="0"/>
            <a:r>
              <a:rPr lang="en-US" smtClean="0"/>
              <a:t>Click to edit Master text styles</a:t>
            </a:r>
          </a:p>
        </p:txBody>
      </p:sp>
      <p:sp>
        <p:nvSpPr>
          <p:cNvPr id="43" name="Text Placeholder 4"/>
          <p:cNvSpPr>
            <a:spLocks noGrp="1"/>
          </p:cNvSpPr>
          <p:nvPr userDrawn="1">
            <p:ph type="body" sz="quarter" idx="14"/>
          </p:nvPr>
        </p:nvSpPr>
        <p:spPr>
          <a:xfrm>
            <a:off x="4939179" y="2715793"/>
            <a:ext cx="1449388" cy="254000"/>
          </a:xfrm>
        </p:spPr>
        <p:txBody>
          <a:bodyPr/>
          <a:lstStyle>
            <a:lvl1pPr algn="ctr">
              <a:defRPr sz="1600" b="1">
                <a:solidFill>
                  <a:schemeClr val="accent1"/>
                </a:solidFill>
              </a:defRPr>
            </a:lvl1pPr>
          </a:lstStyle>
          <a:p>
            <a:pPr lvl="0"/>
            <a:r>
              <a:rPr lang="en-US" smtClean="0"/>
              <a:t>Click to edit Master text styles</a:t>
            </a:r>
          </a:p>
        </p:txBody>
      </p:sp>
      <p:sp>
        <p:nvSpPr>
          <p:cNvPr id="42" name="Text Placeholder 2"/>
          <p:cNvSpPr>
            <a:spLocks noGrp="1"/>
          </p:cNvSpPr>
          <p:nvPr userDrawn="1">
            <p:ph type="body" sz="quarter" idx="12"/>
          </p:nvPr>
        </p:nvSpPr>
        <p:spPr>
          <a:xfrm>
            <a:off x="1012825" y="3606829"/>
            <a:ext cx="2468880" cy="547687"/>
          </a:xfrm>
        </p:spPr>
        <p:txBody>
          <a:bodyPr anchor="ctr"/>
          <a:lstStyle>
            <a:lvl1pPr algn="r">
              <a:defRPr sz="1400"/>
            </a:lvl1pPr>
          </a:lstStyle>
          <a:p>
            <a:pPr lvl="0"/>
            <a:r>
              <a:rPr lang="en-US" smtClean="0"/>
              <a:t>Click to edit Master text styles</a:t>
            </a:r>
          </a:p>
        </p:txBody>
      </p:sp>
      <p:sp>
        <p:nvSpPr>
          <p:cNvPr id="44" name="Text Placeholder 4"/>
          <p:cNvSpPr>
            <a:spLocks noGrp="1"/>
          </p:cNvSpPr>
          <p:nvPr userDrawn="1">
            <p:ph type="body" sz="quarter" idx="15"/>
          </p:nvPr>
        </p:nvSpPr>
        <p:spPr>
          <a:xfrm>
            <a:off x="3618333" y="3829418"/>
            <a:ext cx="1449388" cy="254000"/>
          </a:xfrm>
        </p:spPr>
        <p:txBody>
          <a:bodyPr/>
          <a:lstStyle>
            <a:lvl1pPr algn="ctr">
              <a:defRPr sz="1600" b="1">
                <a:solidFill>
                  <a:srgbClr val="81017E"/>
                </a:solidFill>
              </a:defRPr>
            </a:lvl1pPr>
          </a:lstStyle>
          <a:p>
            <a:pPr lvl="0"/>
            <a:r>
              <a:rPr lang="en-US" smtClean="0"/>
              <a:t>Click to edit Master text styles</a:t>
            </a:r>
          </a:p>
        </p:txBody>
      </p:sp>
      <p:sp>
        <p:nvSpPr>
          <p:cNvPr id="45" name="Text Placeholder 4"/>
          <p:cNvSpPr>
            <a:spLocks noGrp="1"/>
          </p:cNvSpPr>
          <p:nvPr userDrawn="1">
            <p:ph type="body" sz="quarter" idx="16"/>
          </p:nvPr>
        </p:nvSpPr>
        <p:spPr>
          <a:xfrm>
            <a:off x="6056489" y="3828318"/>
            <a:ext cx="1449388" cy="254000"/>
          </a:xfrm>
        </p:spPr>
        <p:txBody>
          <a:bodyPr/>
          <a:lstStyle>
            <a:lvl1pPr algn="ctr">
              <a:defRPr sz="1600" b="1">
                <a:solidFill>
                  <a:schemeClr val="accent3"/>
                </a:solidFill>
              </a:defRPr>
            </a:lvl1pPr>
          </a:lstStyle>
          <a:p>
            <a:pPr lvl="0"/>
            <a:r>
              <a:rPr lang="en-US" smtClean="0"/>
              <a:t>Click to edit Master text styles</a:t>
            </a:r>
          </a:p>
        </p:txBody>
      </p:sp>
      <p:sp>
        <p:nvSpPr>
          <p:cNvPr id="46" name="Text Placeholder 4"/>
          <p:cNvSpPr>
            <a:spLocks noGrp="1"/>
          </p:cNvSpPr>
          <p:nvPr userDrawn="1">
            <p:ph type="body" sz="quarter" idx="17"/>
          </p:nvPr>
        </p:nvSpPr>
        <p:spPr>
          <a:xfrm>
            <a:off x="5448800" y="4853857"/>
            <a:ext cx="826861" cy="254000"/>
          </a:xfrm>
        </p:spPr>
        <p:txBody>
          <a:bodyPr/>
          <a:lstStyle>
            <a:lvl1pPr algn="ctr">
              <a:spcAft>
                <a:spcPts val="400"/>
              </a:spcAft>
              <a:defRPr sz="1200">
                <a:solidFill>
                  <a:schemeClr val="tx2"/>
                </a:solidFill>
              </a:defRPr>
            </a:lvl1pPr>
          </a:lstStyle>
          <a:p>
            <a:pPr lvl="0"/>
            <a:r>
              <a:rPr lang="en-US" smtClean="0"/>
              <a:t>Click to edit Master text styles</a:t>
            </a:r>
          </a:p>
        </p:txBody>
      </p:sp>
      <p:sp>
        <p:nvSpPr>
          <p:cNvPr id="47" name="Text Placeholder 4"/>
          <p:cNvSpPr>
            <a:spLocks noGrp="1"/>
          </p:cNvSpPr>
          <p:nvPr userDrawn="1">
            <p:ph type="body" sz="quarter" idx="18"/>
          </p:nvPr>
        </p:nvSpPr>
        <p:spPr>
          <a:xfrm>
            <a:off x="6371050" y="4853857"/>
            <a:ext cx="826861" cy="254000"/>
          </a:xfrm>
        </p:spPr>
        <p:txBody>
          <a:bodyPr/>
          <a:lstStyle>
            <a:lvl1pPr algn="ctr">
              <a:spcAft>
                <a:spcPts val="400"/>
              </a:spcAft>
              <a:defRPr sz="1200">
                <a:solidFill>
                  <a:schemeClr val="tx2"/>
                </a:solidFill>
              </a:defRPr>
            </a:lvl1pPr>
          </a:lstStyle>
          <a:p>
            <a:pPr lvl="0"/>
            <a:r>
              <a:rPr lang="en-US" smtClean="0"/>
              <a:t>Click to edit Master text styles</a:t>
            </a:r>
          </a:p>
        </p:txBody>
      </p:sp>
      <p:sp>
        <p:nvSpPr>
          <p:cNvPr id="48" name="Text Placeholder 4"/>
          <p:cNvSpPr>
            <a:spLocks noGrp="1"/>
          </p:cNvSpPr>
          <p:nvPr userDrawn="1">
            <p:ph type="body" sz="quarter" idx="19"/>
          </p:nvPr>
        </p:nvSpPr>
        <p:spPr>
          <a:xfrm>
            <a:off x="7294945" y="4853857"/>
            <a:ext cx="826861" cy="254000"/>
          </a:xfrm>
        </p:spPr>
        <p:txBody>
          <a:bodyPr/>
          <a:lstStyle>
            <a:lvl1pPr algn="ctr">
              <a:spcAft>
                <a:spcPts val="400"/>
              </a:spcAft>
              <a:defRPr sz="1200">
                <a:solidFill>
                  <a:schemeClr val="tx2"/>
                </a:solidFill>
              </a:defRPr>
            </a:lvl1pPr>
          </a:lstStyle>
          <a:p>
            <a:pPr lvl="0"/>
            <a:r>
              <a:rPr lang="en-US" smtClean="0"/>
              <a:t>Click to edit Master text styles</a:t>
            </a:r>
          </a:p>
        </p:txBody>
      </p:sp>
    </p:spTree>
    <p:extLst>
      <p:ext uri="{BB962C8B-B14F-4D97-AF65-F5344CB8AC3E}">
        <p14:creationId xmlns:p14="http://schemas.microsoft.com/office/powerpoint/2010/main" val="197755366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Purpl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5" cy="685799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230646994"/>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6" name="Footer Placeholder 6"/>
          <p:cNvSpPr>
            <a:spLocks noGrp="1"/>
          </p:cNvSpPr>
          <p:nvPr>
            <p:ph type="ftr" sz="quarter" idx="10"/>
          </p:nvPr>
        </p:nvSpPr>
        <p:spPr>
          <a:xfrm>
            <a:off x="915988" y="6455664"/>
            <a:ext cx="3958368" cy="270536"/>
          </a:xfrm>
        </p:spPr>
        <p:txBody>
          <a:body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8" name="Slide Number Placeholder 7"/>
          <p:cNvSpPr>
            <a:spLocks noGrp="1"/>
          </p:cNvSpPr>
          <p:nvPr>
            <p:ph type="sldNum" sz="quarter" idx="11"/>
          </p:nvPr>
        </p:nvSpPr>
        <p:spPr>
          <a:xfrm>
            <a:off x="361950" y="6347048"/>
            <a:ext cx="187325" cy="244251"/>
          </a:xfrm>
        </p:spPr>
        <p:txBody>
          <a:bodyPr/>
          <a:lstStyle>
            <a:lvl1pPr algn="l">
              <a:defRPr/>
            </a:lvl1pPr>
          </a:lstStyle>
          <a:p>
            <a:fld id="{5BD36294-2849-48A8-8531-5354CF3095D2}" type="slidenum">
              <a:rPr lang="en-US" smtClean="0">
                <a:solidFill>
                  <a:srgbClr val="666666"/>
                </a:solidFill>
              </a:rPr>
              <a:pPr/>
              <a:t>‹#›</a:t>
            </a:fld>
            <a:endParaRPr lang="en-US" dirty="0">
              <a:solidFill>
                <a:srgbClr val="666666"/>
              </a:solidFill>
            </a:endParaRPr>
          </a:p>
        </p:txBody>
      </p:sp>
    </p:spTree>
    <p:extLst>
      <p:ext uri="{BB962C8B-B14F-4D97-AF65-F5344CB8AC3E}">
        <p14:creationId xmlns:p14="http://schemas.microsoft.com/office/powerpoint/2010/main" val="1034292892"/>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73766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430407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3906179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607774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666831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5934122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7223832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011175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0691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Orange 3">
    <p:spTree>
      <p:nvGrpSpPr>
        <p:cNvPr id="1" name=""/>
        <p:cNvGrpSpPr/>
        <p:nvPr/>
      </p:nvGrpSpPr>
      <p:grpSpPr>
        <a:xfrm>
          <a:off x="0" y="0"/>
          <a:ext cx="0" cy="0"/>
          <a:chOff x="0" y="0"/>
          <a:chExt cx="0" cy="0"/>
        </a:xfrm>
      </p:grpSpPr>
      <p:sp>
        <p:nvSpPr>
          <p:cNvPr id="9" name="Rounded Rectangle 8"/>
          <p:cNvSpPr/>
          <p:nvPr userDrawn="1"/>
        </p:nvSpPr>
        <p:spPr>
          <a:xfrm>
            <a:off x="0" y="0"/>
            <a:ext cx="9144000" cy="6858000"/>
          </a:xfrm>
          <a:prstGeom prst="roundRect">
            <a:avLst>
              <a:gd name="adj" fmla="val 0"/>
            </a:avLst>
          </a:prstGeom>
          <a:gradFill>
            <a:gsLst>
              <a:gs pos="0">
                <a:schemeClr val="accent2"/>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ed Rectangle 9"/>
          <p:cNvSpPr/>
          <p:nvPr userDrawn="1"/>
        </p:nvSpPr>
        <p:spPr>
          <a:xfrm>
            <a:off x="228601" y="225425"/>
            <a:ext cx="6249310" cy="6400800"/>
          </a:xfrm>
          <a:prstGeom prst="roundRect">
            <a:avLst>
              <a:gd name="adj" fmla="val 129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477196268"/>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924972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E4D19-C4C9-4F27-BDB0-C9693DFEDCBA}" type="datetimeFigureOut">
              <a:rPr lang="en-US" smtClean="0">
                <a:solidFill>
                  <a:prstClr val="black">
                    <a:tint val="75000"/>
                  </a:prstClr>
                </a:solidFill>
              </a:rPr>
              <a:pPr/>
              <a:t>11/24/2015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80CFA3F-E590-473E-BA8B-D2B14DD59B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8257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Blue 3">
    <p:spTree>
      <p:nvGrpSpPr>
        <p:cNvPr id="1" name=""/>
        <p:cNvGrpSpPr/>
        <p:nvPr/>
      </p:nvGrpSpPr>
      <p:grpSpPr>
        <a:xfrm>
          <a:off x="0" y="0"/>
          <a:ext cx="0" cy="0"/>
          <a:chOff x="0" y="0"/>
          <a:chExt cx="0" cy="0"/>
        </a:xfrm>
      </p:grpSpPr>
      <p:sp>
        <p:nvSpPr>
          <p:cNvPr id="15" name="Rounded Rectangle 14"/>
          <p:cNvSpPr/>
          <p:nvPr userDrawn="1"/>
        </p:nvSpPr>
        <p:spPr>
          <a:xfrm>
            <a:off x="0" y="0"/>
            <a:ext cx="9144000" cy="6858000"/>
          </a:xfrm>
          <a:prstGeom prst="roundRect">
            <a:avLst>
              <a:gd name="adj" fmla="val 0"/>
            </a:avLst>
          </a:prstGeom>
          <a:gradFill>
            <a:gsLst>
              <a:gs pos="0">
                <a:schemeClr val="accent6"/>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ed Rectangle 9"/>
          <p:cNvSpPr/>
          <p:nvPr userDrawn="1"/>
        </p:nvSpPr>
        <p:spPr>
          <a:xfrm>
            <a:off x="228601" y="225425"/>
            <a:ext cx="6249310" cy="6400800"/>
          </a:xfrm>
          <a:prstGeom prst="roundRect">
            <a:avLst>
              <a:gd name="adj" fmla="val 129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74544023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Green 3">
    <p:spTree>
      <p:nvGrpSpPr>
        <p:cNvPr id="1" name=""/>
        <p:cNvGrpSpPr/>
        <p:nvPr/>
      </p:nvGrpSpPr>
      <p:grpSpPr>
        <a:xfrm>
          <a:off x="0" y="0"/>
          <a:ext cx="0" cy="0"/>
          <a:chOff x="0" y="0"/>
          <a:chExt cx="0" cy="0"/>
        </a:xfrm>
      </p:grpSpPr>
      <p:sp>
        <p:nvSpPr>
          <p:cNvPr id="12" name="Rounded Rectangle 11"/>
          <p:cNvSpPr/>
          <p:nvPr userDrawn="1"/>
        </p:nvSpPr>
        <p:spPr>
          <a:xfrm>
            <a:off x="0" y="0"/>
            <a:ext cx="9144000" cy="6858000"/>
          </a:xfrm>
          <a:prstGeom prst="roundRect">
            <a:avLst>
              <a:gd name="adj" fmla="val 0"/>
            </a:avLst>
          </a:prstGeom>
          <a:gradFill>
            <a:gsLst>
              <a:gs pos="0">
                <a:schemeClr val="accent4"/>
              </a:gs>
              <a:gs pos="10000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ed Rectangle 9"/>
          <p:cNvSpPr/>
          <p:nvPr userDrawn="1"/>
        </p:nvSpPr>
        <p:spPr>
          <a:xfrm>
            <a:off x="228601" y="225425"/>
            <a:ext cx="6249310" cy="6400800"/>
          </a:xfrm>
          <a:prstGeom prst="roundRect">
            <a:avLst>
              <a:gd name="adj" fmla="val 129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7454402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conservative Rethink Possible">
    <p:spTree>
      <p:nvGrpSpPr>
        <p:cNvPr id="1" name=""/>
        <p:cNvGrpSpPr/>
        <p:nvPr/>
      </p:nvGrpSpPr>
      <p:grpSpPr>
        <a:xfrm>
          <a:off x="0" y="0"/>
          <a:ext cx="0" cy="0"/>
          <a:chOff x="0" y="0"/>
          <a:chExt cx="0" cy="0"/>
        </a:xfrm>
      </p:grpSpPr>
      <p:pic>
        <p:nvPicPr>
          <p:cNvPr id="4" name="Picture 6" descr="\\psf\Host\Volumes\johbee\Documents\01_Freelance_Design\INTERBRAND\AT&amp;T\2011_Internal_Templates\exports\Titles_headerLogo30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72250" y="0"/>
            <a:ext cx="257175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a:spLocks noGrp="1"/>
          </p:cNvSpPr>
          <p:nvPr>
            <p:ph type="subTitle" idx="1"/>
          </p:nvPr>
        </p:nvSpPr>
        <p:spPr>
          <a:xfrm>
            <a:off x="563563" y="3526778"/>
            <a:ext cx="8010525" cy="1879918"/>
          </a:xfrm>
          <a:noFill/>
        </p:spPr>
        <p:txBody>
          <a:bodyPr>
            <a:noAutofit/>
          </a:bodyPr>
          <a:lstStyle>
            <a:lvl1pPr marL="0" indent="0" algn="l">
              <a:lnSpc>
                <a:spcPct val="110000"/>
              </a:lnSpc>
              <a:buNone/>
              <a:defRPr b="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1"/>
          <p:cNvSpPr>
            <a:spLocks noGrp="1"/>
          </p:cNvSpPr>
          <p:nvPr>
            <p:ph type="ctrTitle"/>
          </p:nvPr>
        </p:nvSpPr>
        <p:spPr>
          <a:xfrm>
            <a:off x="563563" y="2862930"/>
            <a:ext cx="8010525" cy="682822"/>
          </a:xfrm>
          <a:noFill/>
        </p:spPr>
        <p:txBody>
          <a:bodyPr anchor="b">
            <a:normAutofit/>
          </a:bodyPr>
          <a:lstStyle>
            <a:lvl1pPr>
              <a:lnSpc>
                <a:spcPct val="110000"/>
              </a:lnSpc>
              <a:spcAft>
                <a:spcPts val="800"/>
              </a:spcAft>
              <a:defRPr sz="2800" b="0">
                <a:solidFill>
                  <a:schemeClr val="accent1"/>
                </a:solidFill>
              </a:defRPr>
            </a:lvl1pPr>
          </a:lstStyle>
          <a:p>
            <a:r>
              <a:rPr lang="en-US" dirty="0" smtClean="0"/>
              <a:t>Click to edit Master title style</a:t>
            </a:r>
            <a:endParaRPr lang="en-US" dirty="0"/>
          </a:p>
        </p:txBody>
      </p:sp>
      <p:sp>
        <p:nvSpPr>
          <p:cNvPr id="5" name="Footer Placeholder 6"/>
          <p:cNvSpPr>
            <a:spLocks noGrp="1"/>
          </p:cNvSpPr>
          <p:nvPr>
            <p:ph type="ftr" sz="quarter" idx="10"/>
          </p:nvPr>
        </p:nvSpPr>
        <p:spPr>
          <a:xfrm>
            <a:off x="568325" y="6465888"/>
            <a:ext cx="5761038" cy="303212"/>
          </a:xfrm>
          <a:prstGeom prst="rect">
            <a:avLst/>
          </a:prstGeom>
        </p:spPr>
        <p:txBody>
          <a:bodyPr/>
          <a:lstStyle>
            <a:lvl1pPr>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Tree>
    <p:extLst>
      <p:ext uri="{BB962C8B-B14F-4D97-AF65-F5344CB8AC3E}">
        <p14:creationId xmlns:p14="http://schemas.microsoft.com/office/powerpoint/2010/main" val="405105967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Purple 3">
    <p:spTree>
      <p:nvGrpSpPr>
        <p:cNvPr id="1" name=""/>
        <p:cNvGrpSpPr/>
        <p:nvPr/>
      </p:nvGrpSpPr>
      <p:grpSpPr>
        <a:xfrm>
          <a:off x="0" y="0"/>
          <a:ext cx="0" cy="0"/>
          <a:chOff x="0" y="0"/>
          <a:chExt cx="0" cy="0"/>
        </a:xfrm>
      </p:grpSpPr>
      <p:sp>
        <p:nvSpPr>
          <p:cNvPr id="9" name="Rounded Rectangle 8"/>
          <p:cNvSpPr/>
          <p:nvPr userDrawn="1"/>
        </p:nvSpPr>
        <p:spPr>
          <a:xfrm>
            <a:off x="0" y="0"/>
            <a:ext cx="9144000" cy="6858000"/>
          </a:xfrm>
          <a:prstGeom prst="roundRect">
            <a:avLst>
              <a:gd name="adj" fmla="val 0"/>
            </a:avLst>
          </a:prstGeom>
          <a:gradFill>
            <a:gsLst>
              <a:gs pos="0">
                <a:srgbClr val="DA0081"/>
              </a:gs>
              <a:gs pos="100000">
                <a:srgbClr val="81017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ed Rectangle 9"/>
          <p:cNvSpPr/>
          <p:nvPr userDrawn="1"/>
        </p:nvSpPr>
        <p:spPr>
          <a:xfrm>
            <a:off x="228601" y="225425"/>
            <a:ext cx="6249310" cy="6400800"/>
          </a:xfrm>
          <a:prstGeom prst="roundRect">
            <a:avLst>
              <a:gd name="adj" fmla="val 129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21129897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Dark Blue 3">
    <p:spTree>
      <p:nvGrpSpPr>
        <p:cNvPr id="1" name=""/>
        <p:cNvGrpSpPr/>
        <p:nvPr/>
      </p:nvGrpSpPr>
      <p:grpSpPr>
        <a:xfrm>
          <a:off x="0" y="0"/>
          <a:ext cx="0" cy="0"/>
          <a:chOff x="0" y="0"/>
          <a:chExt cx="0" cy="0"/>
        </a:xfrm>
      </p:grpSpPr>
      <p:sp>
        <p:nvSpPr>
          <p:cNvPr id="9" name="Rounded Rectangle 8"/>
          <p:cNvSpPr/>
          <p:nvPr userDrawn="1"/>
        </p:nvSpPr>
        <p:spPr>
          <a:xfrm>
            <a:off x="0" y="0"/>
            <a:ext cx="9144000" cy="6858000"/>
          </a:xfrm>
          <a:prstGeom prst="roundRect">
            <a:avLst>
              <a:gd name="adj" fmla="val 0"/>
            </a:avLst>
          </a:prstGeom>
          <a:gradFill>
            <a:gsLst>
              <a:gs pos="0">
                <a:schemeClr val="accent5"/>
              </a:gs>
              <a:gs pos="100000">
                <a:srgbClr val="0C257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ed Rectangle 9"/>
          <p:cNvSpPr/>
          <p:nvPr userDrawn="1"/>
        </p:nvSpPr>
        <p:spPr>
          <a:xfrm>
            <a:off x="228601" y="225425"/>
            <a:ext cx="6249310" cy="6400800"/>
          </a:xfrm>
          <a:prstGeom prst="roundRect">
            <a:avLst>
              <a:gd name="adj" fmla="val 129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211298972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Orang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9" name="Rounded Rectangle 8"/>
          <p:cNvSpPr/>
          <p:nvPr userDrawn="1"/>
        </p:nvSpPr>
        <p:spPr>
          <a:xfrm>
            <a:off x="357189" y="1296847"/>
            <a:ext cx="8428890" cy="3903978"/>
          </a:xfrm>
          <a:prstGeom prst="roundRect">
            <a:avLst>
              <a:gd name="adj" fmla="val 215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4817" y="1368689"/>
            <a:ext cx="565793" cy="44291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48915" y="4691319"/>
            <a:ext cx="528645" cy="442918"/>
          </a:xfrm>
          <a:prstGeom prst="rect">
            <a:avLst/>
          </a:prstGeom>
        </p:spPr>
      </p:pic>
    </p:spTree>
    <p:extLst>
      <p:ext uri="{BB962C8B-B14F-4D97-AF65-F5344CB8AC3E}">
        <p14:creationId xmlns:p14="http://schemas.microsoft.com/office/powerpoint/2010/main" val="119334890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9" name="Rounded Rectangle 8"/>
          <p:cNvSpPr/>
          <p:nvPr userDrawn="1"/>
        </p:nvSpPr>
        <p:spPr>
          <a:xfrm>
            <a:off x="357189" y="1296847"/>
            <a:ext cx="8428890" cy="3903978"/>
          </a:xfrm>
          <a:prstGeom prst="roundRect">
            <a:avLst>
              <a:gd name="adj" fmla="val 215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4817" y="1368689"/>
            <a:ext cx="565793" cy="442917"/>
          </a:xfrm>
          <a:prstGeom prst="rect">
            <a:avLst/>
          </a:prstGeom>
        </p:spPr>
      </p:pic>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48915" y="4691319"/>
            <a:ext cx="528645" cy="442917"/>
          </a:xfrm>
          <a:prstGeom prst="rect">
            <a:avLst/>
          </a:prstGeom>
        </p:spPr>
      </p:pic>
    </p:spTree>
    <p:extLst>
      <p:ext uri="{BB962C8B-B14F-4D97-AF65-F5344CB8AC3E}">
        <p14:creationId xmlns:p14="http://schemas.microsoft.com/office/powerpoint/2010/main" val="35141390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9" name="Rounded Rectangle 8"/>
          <p:cNvSpPr/>
          <p:nvPr userDrawn="1"/>
        </p:nvSpPr>
        <p:spPr>
          <a:xfrm>
            <a:off x="357189" y="1296847"/>
            <a:ext cx="8428890" cy="3903978"/>
          </a:xfrm>
          <a:prstGeom prst="roundRect">
            <a:avLst>
              <a:gd name="adj" fmla="val 215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4817" y="1368688"/>
            <a:ext cx="565793" cy="44291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48915" y="4691318"/>
            <a:ext cx="528645" cy="442917"/>
          </a:xfrm>
          <a:prstGeom prst="rect">
            <a:avLst/>
          </a:prstGeom>
        </p:spPr>
      </p:pic>
    </p:spTree>
    <p:extLst>
      <p:ext uri="{BB962C8B-B14F-4D97-AF65-F5344CB8AC3E}">
        <p14:creationId xmlns:p14="http://schemas.microsoft.com/office/powerpoint/2010/main" val="23627218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urpl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9" name="Rounded Rectangle 8"/>
          <p:cNvSpPr/>
          <p:nvPr userDrawn="1"/>
        </p:nvSpPr>
        <p:spPr>
          <a:xfrm>
            <a:off x="357189" y="1296847"/>
            <a:ext cx="8428890" cy="3903978"/>
          </a:xfrm>
          <a:prstGeom prst="roundRect">
            <a:avLst>
              <a:gd name="adj" fmla="val 215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4817" y="1368689"/>
            <a:ext cx="565793" cy="442917"/>
          </a:xfrm>
          <a:prstGeom prst="rect">
            <a:avLst/>
          </a:prstGeom>
        </p:spPr>
      </p:pic>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48915" y="4691319"/>
            <a:ext cx="528645" cy="442917"/>
          </a:xfrm>
          <a:prstGeom prst="rect">
            <a:avLst/>
          </a:prstGeom>
        </p:spPr>
      </p:pic>
    </p:spTree>
    <p:extLst>
      <p:ext uri="{BB962C8B-B14F-4D97-AF65-F5344CB8AC3E}">
        <p14:creationId xmlns:p14="http://schemas.microsoft.com/office/powerpoint/2010/main" val="327392251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Dark Blue">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9" name="Rounded Rectangle 8"/>
          <p:cNvSpPr/>
          <p:nvPr userDrawn="1"/>
        </p:nvSpPr>
        <p:spPr>
          <a:xfrm>
            <a:off x="357189" y="1296847"/>
            <a:ext cx="8428890" cy="3903978"/>
          </a:xfrm>
          <a:prstGeom prst="roundRect">
            <a:avLst>
              <a:gd name="adj" fmla="val 2157"/>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04817" y="1368689"/>
            <a:ext cx="565793" cy="44291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48915" y="4691319"/>
            <a:ext cx="528645" cy="442917"/>
          </a:xfrm>
          <a:prstGeom prst="rect">
            <a:avLst/>
          </a:prstGeom>
        </p:spPr>
      </p:pic>
    </p:spTree>
    <p:extLst>
      <p:ext uri="{BB962C8B-B14F-4D97-AF65-F5344CB8AC3E}">
        <p14:creationId xmlns:p14="http://schemas.microsoft.com/office/powerpoint/2010/main" val="353003900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full bleed">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0"/>
            <a:ext cx="9144000" cy="6858000"/>
          </a:xfrm>
          <a:solidFill>
            <a:schemeClr val="tx1"/>
          </a:solidFill>
        </p:spPr>
        <p:txBody>
          <a:bodyPr rtlCol="0">
            <a:normAutofit/>
          </a:bodyPr>
          <a:lstStyle/>
          <a:p>
            <a:pPr lvl="0"/>
            <a:r>
              <a:rPr lang="en-US" noProof="0" dirty="0" smtClean="0"/>
              <a:t>Drag picture to placeholder or click icon to add</a:t>
            </a:r>
            <a:endParaRPr lang="en-US" noProof="0"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42727048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no ble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Text Placeholder 2"/>
          <p:cNvSpPr>
            <a:spLocks noGrp="1"/>
          </p:cNvSpPr>
          <p:nvPr>
            <p:ph type="body" sz="quarter" idx="20"/>
          </p:nvPr>
        </p:nvSpPr>
        <p:spPr>
          <a:xfrm>
            <a:off x="566928" y="521208"/>
            <a:ext cx="7888287" cy="596900"/>
          </a:xfrm>
        </p:spPr>
        <p:txBody>
          <a:bodyPr>
            <a:normAutofit/>
          </a:bodyPr>
          <a:lstStyle>
            <a:lvl1pPr>
              <a:defRPr sz="2400" b="0">
                <a:solidFill>
                  <a:srgbClr val="067AB4"/>
                </a:solidFill>
              </a:defRPr>
            </a:lvl1pPr>
          </a:lstStyle>
          <a:p>
            <a:pPr lvl="0"/>
            <a:r>
              <a:rPr lang="en-US" dirty="0" smtClean="0"/>
              <a:t>Click to edit Master text styles</a:t>
            </a: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
        <p:nvSpPr>
          <p:cNvPr id="9" name="Picture Placeholder 2"/>
          <p:cNvSpPr>
            <a:spLocks noGrp="1"/>
          </p:cNvSpPr>
          <p:nvPr>
            <p:ph type="pic" sz="quarter" idx="21"/>
          </p:nvPr>
        </p:nvSpPr>
        <p:spPr>
          <a:xfrm>
            <a:off x="357188" y="1096789"/>
            <a:ext cx="8429625" cy="4973637"/>
          </a:xfrm>
          <a:prstGeom prst="roundRect">
            <a:avLst>
              <a:gd name="adj" fmla="val 2312"/>
            </a:avLst>
          </a:prstGeom>
          <a:solidFill>
            <a:schemeClr val="tx1"/>
          </a:solidFill>
        </p:spPr>
        <p:txBody>
          <a:bodyPr/>
          <a:lstStyle/>
          <a:p>
            <a:endParaRPr lang="en-US" dirty="0"/>
          </a:p>
        </p:txBody>
      </p:sp>
    </p:spTree>
    <p:extLst>
      <p:ext uri="{BB962C8B-B14F-4D97-AF65-F5344CB8AC3E}">
        <p14:creationId xmlns:p14="http://schemas.microsoft.com/office/powerpoint/2010/main" val="123798772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image 3 side bleed">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3446" y="1143000"/>
            <a:ext cx="9157446" cy="5715000"/>
          </a:xfrm>
          <a:prstGeom prst="rect">
            <a:avLst/>
          </a:prstGeom>
          <a:solidFill>
            <a:schemeClr val="tx1"/>
          </a:solidFill>
          <a:ln>
            <a:solidFill>
              <a:srgbClr val="000000">
                <a:alpha val="0"/>
              </a:srgbClr>
            </a:solidFill>
          </a:ln>
        </p:spPr>
        <p:txBody>
          <a:bodyPr rtlCol="0" anchor="ctr">
            <a:normAutofit/>
          </a:bodyPr>
          <a:lstStyle>
            <a:lvl1pPr algn="ctr">
              <a:defRPr/>
            </a:lvl1pPr>
          </a:lstStyle>
          <a:p>
            <a:pPr lvl="0"/>
            <a:r>
              <a:rPr lang="en-US" noProof="0" dirty="0" smtClean="0"/>
              <a:t>Drag picture to placeholder or click icon to add</a:t>
            </a:r>
            <a:endParaRPr lang="en-US" noProof="0"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Text Placeholder 2"/>
          <p:cNvSpPr>
            <a:spLocks noGrp="1"/>
          </p:cNvSpPr>
          <p:nvPr>
            <p:ph type="body" sz="quarter" idx="20"/>
          </p:nvPr>
        </p:nvSpPr>
        <p:spPr>
          <a:xfrm>
            <a:off x="566928" y="521208"/>
            <a:ext cx="7888287" cy="596900"/>
          </a:xfrm>
        </p:spPr>
        <p:txBody>
          <a:bodyPr>
            <a:normAutofit/>
          </a:bodyPr>
          <a:lstStyle>
            <a:lvl1pPr>
              <a:defRPr sz="2400" b="0">
                <a:solidFill>
                  <a:srgbClr val="067AB4"/>
                </a:solidFill>
              </a:defRPr>
            </a:lvl1pPr>
          </a:lstStyle>
          <a:p>
            <a:pPr lvl="0"/>
            <a:r>
              <a:rPr lang="en-US" dirty="0" smtClean="0"/>
              <a:t>Click to edit Master text styles</a:t>
            </a: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3709704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rang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43151857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mages bleeds">
    <p:spTree>
      <p:nvGrpSpPr>
        <p:cNvPr id="1" name=""/>
        <p:cNvGrpSpPr/>
        <p:nvPr/>
      </p:nvGrpSpPr>
      <p:grpSpPr>
        <a:xfrm>
          <a:off x="0" y="0"/>
          <a:ext cx="0" cy="0"/>
          <a:chOff x="0" y="0"/>
          <a:chExt cx="0" cy="0"/>
        </a:xfrm>
      </p:grpSpPr>
      <p:sp>
        <p:nvSpPr>
          <p:cNvPr id="19" name="Picture Placeholder 3"/>
          <p:cNvSpPr>
            <a:spLocks noGrp="1"/>
          </p:cNvSpPr>
          <p:nvPr>
            <p:ph type="pic" sz="quarter" idx="21"/>
          </p:nvPr>
        </p:nvSpPr>
        <p:spPr>
          <a:xfrm>
            <a:off x="5989320" y="2468880"/>
            <a:ext cx="3154680" cy="4389120"/>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Picture Placeholder 3"/>
          <p:cNvSpPr>
            <a:spLocks noGrp="1"/>
          </p:cNvSpPr>
          <p:nvPr>
            <p:ph type="pic" sz="quarter" idx="18"/>
          </p:nvPr>
        </p:nvSpPr>
        <p:spPr>
          <a:xfrm>
            <a:off x="0" y="0"/>
            <a:ext cx="5879592" cy="4288536"/>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7" name="Picture Placeholder 3"/>
          <p:cNvSpPr>
            <a:spLocks noGrp="1"/>
          </p:cNvSpPr>
          <p:nvPr>
            <p:ph type="pic" sz="quarter" idx="20"/>
          </p:nvPr>
        </p:nvSpPr>
        <p:spPr>
          <a:xfrm>
            <a:off x="5989320" y="0"/>
            <a:ext cx="3154680" cy="2359152"/>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5" name="Picture Placeholder 3"/>
          <p:cNvSpPr>
            <a:spLocks noGrp="1"/>
          </p:cNvSpPr>
          <p:nvPr>
            <p:ph type="pic" sz="quarter" idx="19"/>
          </p:nvPr>
        </p:nvSpPr>
        <p:spPr>
          <a:xfrm>
            <a:off x="0" y="4398264"/>
            <a:ext cx="5879592" cy="2459736"/>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0" name="Title 3"/>
          <p:cNvSpPr>
            <a:spLocks noGrp="1"/>
          </p:cNvSpPr>
          <p:nvPr>
            <p:ph type="title"/>
          </p:nvPr>
        </p:nvSpPr>
        <p:spPr>
          <a:xfrm>
            <a:off x="385384" y="496358"/>
            <a:ext cx="8383871" cy="566362"/>
          </a:xfrm>
          <a:prstGeom prst="roundRect">
            <a:avLst>
              <a:gd name="adj" fmla="val 13793"/>
            </a:avLst>
          </a:prstGeom>
          <a:solidFill>
            <a:schemeClr val="bg1"/>
          </a:solidFill>
        </p:spPr>
        <p:txBody>
          <a:bodyPr/>
          <a:lstStyle>
            <a:lvl1pPr marL="155448">
              <a:defRPr/>
            </a:lvl1pPr>
          </a:lstStyle>
          <a:p>
            <a:r>
              <a:rPr lang="en-US" dirty="0" smtClean="0"/>
              <a:t>Click to edit Master title style</a:t>
            </a:r>
            <a:endParaRPr lang="en-CA" dirty="0"/>
          </a:p>
        </p:txBody>
      </p:sp>
      <p:sp>
        <p:nvSpPr>
          <p:cNvPr id="20"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21"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6573200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mages bleeds">
    <p:spTree>
      <p:nvGrpSpPr>
        <p:cNvPr id="1" name=""/>
        <p:cNvGrpSpPr/>
        <p:nvPr/>
      </p:nvGrpSpPr>
      <p:grpSpPr>
        <a:xfrm>
          <a:off x="0" y="0"/>
          <a:ext cx="0" cy="0"/>
          <a:chOff x="0" y="0"/>
          <a:chExt cx="0" cy="0"/>
        </a:xfrm>
      </p:grpSpPr>
      <p:sp>
        <p:nvSpPr>
          <p:cNvPr id="19" name="Picture Placeholder 3"/>
          <p:cNvSpPr>
            <a:spLocks noGrp="1"/>
          </p:cNvSpPr>
          <p:nvPr>
            <p:ph type="pic" sz="quarter" idx="21"/>
          </p:nvPr>
        </p:nvSpPr>
        <p:spPr>
          <a:xfrm>
            <a:off x="4175185" y="4398264"/>
            <a:ext cx="4968815" cy="2459736"/>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Picture Placeholder 3"/>
          <p:cNvSpPr>
            <a:spLocks noGrp="1"/>
          </p:cNvSpPr>
          <p:nvPr>
            <p:ph type="pic" sz="quarter" idx="18"/>
          </p:nvPr>
        </p:nvSpPr>
        <p:spPr>
          <a:xfrm>
            <a:off x="0" y="0"/>
            <a:ext cx="9144000" cy="4288536"/>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5" name="Picture Placeholder 3"/>
          <p:cNvSpPr>
            <a:spLocks noGrp="1"/>
          </p:cNvSpPr>
          <p:nvPr>
            <p:ph type="pic" sz="quarter" idx="19"/>
          </p:nvPr>
        </p:nvSpPr>
        <p:spPr>
          <a:xfrm>
            <a:off x="0" y="4398264"/>
            <a:ext cx="4045789" cy="2459736"/>
          </a:xfrm>
          <a:prstGeom prst="rect">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0" name="Title 3"/>
          <p:cNvSpPr>
            <a:spLocks noGrp="1"/>
          </p:cNvSpPr>
          <p:nvPr>
            <p:ph type="title"/>
          </p:nvPr>
        </p:nvSpPr>
        <p:spPr>
          <a:xfrm>
            <a:off x="385384" y="496358"/>
            <a:ext cx="8383871" cy="566362"/>
          </a:xfrm>
          <a:prstGeom prst="roundRect">
            <a:avLst>
              <a:gd name="adj" fmla="val 13793"/>
            </a:avLst>
          </a:prstGeom>
          <a:solidFill>
            <a:schemeClr val="bg1"/>
          </a:solidFill>
        </p:spPr>
        <p:txBody>
          <a:bodyPr/>
          <a:lstStyle>
            <a:lvl1pPr marL="155448">
              <a:defRPr/>
            </a:lvl1pPr>
          </a:lstStyle>
          <a:p>
            <a:r>
              <a:rPr lang="en-US" dirty="0" smtClean="0"/>
              <a:t>Click to edit Master title style</a:t>
            </a:r>
            <a:endParaRPr lang="en-CA" dirty="0"/>
          </a:p>
        </p:txBody>
      </p:sp>
      <p:sp>
        <p:nvSpPr>
          <p:cNvPr id="20"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21"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420581418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mages, no bleed">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Text Placeholder 2"/>
          <p:cNvSpPr>
            <a:spLocks noGrp="1"/>
          </p:cNvSpPr>
          <p:nvPr>
            <p:ph type="body" sz="quarter" idx="20"/>
          </p:nvPr>
        </p:nvSpPr>
        <p:spPr>
          <a:xfrm>
            <a:off x="566928" y="521208"/>
            <a:ext cx="7888287" cy="596900"/>
          </a:xfrm>
        </p:spPr>
        <p:txBody>
          <a:bodyPr>
            <a:normAutofit/>
          </a:bodyPr>
          <a:lstStyle>
            <a:lvl1pPr>
              <a:defRPr sz="2400" b="0">
                <a:solidFill>
                  <a:srgbClr val="067AB4"/>
                </a:solidFill>
              </a:defRPr>
            </a:lvl1pPr>
          </a:lstStyle>
          <a:p>
            <a:pPr lvl="0"/>
            <a:r>
              <a:rPr lang="en-US" dirty="0" smtClean="0"/>
              <a:t>Click to edit Master text styles</a:t>
            </a: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
        <p:nvSpPr>
          <p:cNvPr id="16" name="Picture Placeholder 2"/>
          <p:cNvSpPr>
            <a:spLocks noGrp="1"/>
          </p:cNvSpPr>
          <p:nvPr>
            <p:ph type="pic" sz="quarter" idx="21"/>
          </p:nvPr>
        </p:nvSpPr>
        <p:spPr>
          <a:xfrm>
            <a:off x="357188" y="1084263"/>
            <a:ext cx="4230687" cy="2854325"/>
          </a:xfrm>
          <a:prstGeom prst="roundRect">
            <a:avLst>
              <a:gd name="adj" fmla="val 2765"/>
            </a:avLst>
          </a:prstGeom>
          <a:solidFill>
            <a:schemeClr val="tx1"/>
          </a:solidFill>
        </p:spPr>
        <p:txBody>
          <a:bodyPr/>
          <a:lstStyle/>
          <a:p>
            <a:endParaRPr lang="en-US" dirty="0"/>
          </a:p>
        </p:txBody>
      </p:sp>
      <p:sp>
        <p:nvSpPr>
          <p:cNvPr id="17" name="Picture Placeholder 2"/>
          <p:cNvSpPr>
            <a:spLocks noGrp="1"/>
          </p:cNvSpPr>
          <p:nvPr>
            <p:ph type="pic" sz="quarter" idx="22"/>
          </p:nvPr>
        </p:nvSpPr>
        <p:spPr>
          <a:xfrm>
            <a:off x="4687493" y="1084264"/>
            <a:ext cx="4098585" cy="2276066"/>
          </a:xfrm>
          <a:prstGeom prst="roundRect">
            <a:avLst>
              <a:gd name="adj" fmla="val 2765"/>
            </a:avLst>
          </a:prstGeom>
          <a:solidFill>
            <a:schemeClr val="tx1"/>
          </a:solidFill>
        </p:spPr>
        <p:txBody>
          <a:bodyPr/>
          <a:lstStyle/>
          <a:p>
            <a:endParaRPr lang="en-US" dirty="0"/>
          </a:p>
        </p:txBody>
      </p:sp>
      <p:sp>
        <p:nvSpPr>
          <p:cNvPr id="18" name="Picture Placeholder 2"/>
          <p:cNvSpPr>
            <a:spLocks noGrp="1"/>
          </p:cNvSpPr>
          <p:nvPr>
            <p:ph type="pic" sz="quarter" idx="23"/>
          </p:nvPr>
        </p:nvSpPr>
        <p:spPr>
          <a:xfrm>
            <a:off x="4687493" y="3467348"/>
            <a:ext cx="4098585" cy="2589809"/>
          </a:xfrm>
          <a:prstGeom prst="roundRect">
            <a:avLst>
              <a:gd name="adj" fmla="val 2765"/>
            </a:avLst>
          </a:prstGeom>
          <a:solidFill>
            <a:schemeClr val="tx1"/>
          </a:solidFill>
        </p:spPr>
        <p:txBody>
          <a:bodyPr/>
          <a:lstStyle/>
          <a:p>
            <a:endParaRPr lang="en-US" dirty="0"/>
          </a:p>
        </p:txBody>
      </p:sp>
      <p:sp>
        <p:nvSpPr>
          <p:cNvPr id="19" name="Picture Placeholder 2"/>
          <p:cNvSpPr>
            <a:spLocks noGrp="1"/>
          </p:cNvSpPr>
          <p:nvPr>
            <p:ph type="pic" sz="quarter" idx="24"/>
          </p:nvPr>
        </p:nvSpPr>
        <p:spPr>
          <a:xfrm>
            <a:off x="357188" y="4038107"/>
            <a:ext cx="4230419" cy="2019052"/>
          </a:xfrm>
          <a:prstGeom prst="roundRect">
            <a:avLst>
              <a:gd name="adj" fmla="val 2765"/>
            </a:avLst>
          </a:prstGeom>
          <a:solidFill>
            <a:schemeClr val="tx1"/>
          </a:solidFill>
        </p:spPr>
        <p:txBody>
          <a:bodyPr/>
          <a:lstStyle/>
          <a:p>
            <a:endParaRPr lang="en-US" dirty="0"/>
          </a:p>
        </p:txBody>
      </p:sp>
    </p:spTree>
    <p:extLst>
      <p:ext uri="{BB962C8B-B14F-4D97-AF65-F5344CB8AC3E}">
        <p14:creationId xmlns:p14="http://schemas.microsoft.com/office/powerpoint/2010/main" val="16423302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mages,  text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Text Placeholder 2"/>
          <p:cNvSpPr>
            <a:spLocks noGrp="1"/>
          </p:cNvSpPr>
          <p:nvPr>
            <p:ph type="body" sz="quarter" idx="20"/>
          </p:nvPr>
        </p:nvSpPr>
        <p:spPr>
          <a:xfrm>
            <a:off x="566928" y="521208"/>
            <a:ext cx="7888287" cy="596900"/>
          </a:xfrm>
        </p:spPr>
        <p:txBody>
          <a:bodyPr>
            <a:normAutofit/>
          </a:bodyPr>
          <a:lstStyle>
            <a:lvl1pPr>
              <a:defRPr sz="2400" b="0">
                <a:solidFill>
                  <a:srgbClr val="067AB4"/>
                </a:solidFill>
              </a:defRPr>
            </a:lvl1pPr>
          </a:lstStyle>
          <a:p>
            <a:pPr lvl="0"/>
            <a:r>
              <a:rPr lang="en-US" dirty="0" smtClean="0"/>
              <a:t>Click to edit Master text styles</a:t>
            </a: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
        <p:nvSpPr>
          <p:cNvPr id="12" name="Picture Placeholder 2"/>
          <p:cNvSpPr>
            <a:spLocks noGrp="1"/>
          </p:cNvSpPr>
          <p:nvPr>
            <p:ph type="pic" sz="quarter" idx="21"/>
          </p:nvPr>
        </p:nvSpPr>
        <p:spPr>
          <a:xfrm>
            <a:off x="357188" y="1084263"/>
            <a:ext cx="4160837" cy="2432050"/>
          </a:xfrm>
          <a:prstGeom prst="roundRect">
            <a:avLst>
              <a:gd name="adj" fmla="val 2380"/>
            </a:avLst>
          </a:prstGeom>
          <a:solidFill>
            <a:schemeClr val="tx1"/>
          </a:solidFill>
        </p:spPr>
        <p:txBody>
          <a:bodyPr/>
          <a:lstStyle/>
          <a:p>
            <a:endParaRPr lang="en-US" dirty="0"/>
          </a:p>
        </p:txBody>
      </p:sp>
      <p:sp>
        <p:nvSpPr>
          <p:cNvPr id="15" name="Picture Placeholder 2"/>
          <p:cNvSpPr>
            <a:spLocks noGrp="1"/>
          </p:cNvSpPr>
          <p:nvPr>
            <p:ph type="pic" sz="quarter" idx="22"/>
          </p:nvPr>
        </p:nvSpPr>
        <p:spPr>
          <a:xfrm>
            <a:off x="4625558" y="1081532"/>
            <a:ext cx="4160837" cy="2432050"/>
          </a:xfrm>
          <a:prstGeom prst="roundRect">
            <a:avLst>
              <a:gd name="adj" fmla="val 2380"/>
            </a:avLst>
          </a:prstGeom>
          <a:solidFill>
            <a:schemeClr val="tx1"/>
          </a:solidFill>
        </p:spPr>
        <p:txBody>
          <a:bodyPr/>
          <a:lstStyle/>
          <a:p>
            <a:endParaRPr lang="en-US" dirty="0"/>
          </a:p>
        </p:txBody>
      </p:sp>
      <p:sp>
        <p:nvSpPr>
          <p:cNvPr id="20" name="Picture Placeholder 2"/>
          <p:cNvSpPr>
            <a:spLocks noGrp="1"/>
          </p:cNvSpPr>
          <p:nvPr>
            <p:ph type="pic" sz="quarter" idx="23"/>
          </p:nvPr>
        </p:nvSpPr>
        <p:spPr>
          <a:xfrm>
            <a:off x="357188" y="3625108"/>
            <a:ext cx="4160837" cy="2432050"/>
          </a:xfrm>
          <a:prstGeom prst="roundRect">
            <a:avLst>
              <a:gd name="adj" fmla="val 2380"/>
            </a:avLst>
          </a:prstGeom>
          <a:solidFill>
            <a:schemeClr val="tx1"/>
          </a:solidFill>
        </p:spPr>
        <p:txBody>
          <a:bodyPr/>
          <a:lstStyle/>
          <a:p>
            <a:endParaRPr lang="en-US" dirty="0"/>
          </a:p>
        </p:txBody>
      </p:sp>
      <p:sp>
        <p:nvSpPr>
          <p:cNvPr id="21" name="Picture Placeholder 2"/>
          <p:cNvSpPr>
            <a:spLocks noGrp="1"/>
          </p:cNvSpPr>
          <p:nvPr>
            <p:ph type="pic" sz="quarter" idx="24"/>
          </p:nvPr>
        </p:nvSpPr>
        <p:spPr>
          <a:xfrm>
            <a:off x="4625558" y="3622377"/>
            <a:ext cx="4160837" cy="2432050"/>
          </a:xfrm>
          <a:prstGeom prst="roundRect">
            <a:avLst>
              <a:gd name="adj" fmla="val 2380"/>
            </a:avLst>
          </a:prstGeom>
          <a:solidFill>
            <a:schemeClr val="tx1"/>
          </a:solidFill>
        </p:spPr>
        <p:txBody>
          <a:bodyPr/>
          <a:lstStyle/>
          <a:p>
            <a:endParaRPr lang="en-US" dirty="0"/>
          </a:p>
        </p:txBody>
      </p:sp>
      <p:sp>
        <p:nvSpPr>
          <p:cNvPr id="22" name="Text Placeholder 7"/>
          <p:cNvSpPr>
            <a:spLocks noGrp="1"/>
          </p:cNvSpPr>
          <p:nvPr>
            <p:ph type="body" sz="quarter" idx="25"/>
          </p:nvPr>
        </p:nvSpPr>
        <p:spPr>
          <a:xfrm>
            <a:off x="2563813" y="3067050"/>
            <a:ext cx="4006850" cy="1028700"/>
          </a:xfrm>
          <a:prstGeom prst="roundRect">
            <a:avLst>
              <a:gd name="adj" fmla="val 8667"/>
            </a:avLst>
          </a:prstGeom>
          <a:solidFill>
            <a:schemeClr val="bg1"/>
          </a:solidFill>
        </p:spPr>
        <p:txBody>
          <a:bodyPr/>
          <a:lstStyle>
            <a:lvl1pPr algn="ctr">
              <a:defRPr>
                <a:solidFill>
                  <a:schemeClr val="accent1"/>
                </a:solidFill>
              </a:defRPr>
            </a:lvl1pPr>
          </a:lstStyle>
          <a:p>
            <a:pPr lvl="0"/>
            <a:r>
              <a:rPr lang="en-US" dirty="0" smtClean="0"/>
              <a:t>Click to edit Master text styles</a:t>
            </a:r>
          </a:p>
        </p:txBody>
      </p:sp>
    </p:spTree>
    <p:extLst>
      <p:ext uri="{BB962C8B-B14F-4D97-AF65-F5344CB8AC3E}">
        <p14:creationId xmlns:p14="http://schemas.microsoft.com/office/powerpoint/2010/main" val="79399181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Image + 1 Column 2 sections: Orange">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6" name="Picture Placeholder 5"/>
          <p:cNvSpPr>
            <a:spLocks noGrp="1"/>
          </p:cNvSpPr>
          <p:nvPr>
            <p:ph type="pic" sz="quarter" idx="10"/>
          </p:nvPr>
        </p:nvSpPr>
        <p:spPr>
          <a:xfrm>
            <a:off x="0" y="0"/>
            <a:ext cx="9144000" cy="6858000"/>
          </a:xfrm>
        </p:spPr>
        <p:txBody>
          <a:bodyPr/>
          <a:lstStyle/>
          <a:p>
            <a:endParaRPr lang="en-US" dirty="0"/>
          </a:p>
        </p:txBody>
      </p:sp>
      <p:sp>
        <p:nvSpPr>
          <p:cNvPr id="11" name="Content Placeholder 5"/>
          <p:cNvSpPr txBox="1">
            <a:spLocks/>
          </p:cNvSpPr>
          <p:nvPr userDrawn="1"/>
        </p:nvSpPr>
        <p:spPr bwMode="auto">
          <a:xfrm>
            <a:off x="448628" y="358522"/>
            <a:ext cx="3141857" cy="178894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7" name="Content Placeholder 5"/>
          <p:cNvSpPr txBox="1">
            <a:spLocks/>
          </p:cNvSpPr>
          <p:nvPr userDrawn="1"/>
        </p:nvSpPr>
        <p:spPr bwMode="auto">
          <a:xfrm>
            <a:off x="448628" y="2282053"/>
            <a:ext cx="3140122" cy="3656783"/>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4"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5"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1"/>
                </a:solidFill>
              </a:defRPr>
            </a:lvl1pPr>
          </a:lstStyle>
          <a:p>
            <a:pPr>
              <a:defRPr/>
            </a:pPr>
            <a:fld id="{8074B6C9-7640-0346-9181-9D7622A30249}" type="slidenum">
              <a:rPr lang="en-US" smtClean="0"/>
              <a:pPr>
                <a:defRPr/>
              </a:pPr>
              <a:t>‹#›</a:t>
            </a:fld>
            <a:endParaRPr lang="en-US" dirty="0"/>
          </a:p>
        </p:txBody>
      </p:sp>
      <p:sp>
        <p:nvSpPr>
          <p:cNvPr id="13" name="Round Same Side Corner Rectangle 12"/>
          <p:cNvSpPr/>
          <p:nvPr userDrawn="1"/>
        </p:nvSpPr>
        <p:spPr>
          <a:xfrm rot="16200000">
            <a:off x="-445845" y="1161557"/>
            <a:ext cx="1788949"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 Same Side Corner Rectangle 17"/>
          <p:cNvSpPr/>
          <p:nvPr userDrawn="1"/>
        </p:nvSpPr>
        <p:spPr>
          <a:xfrm rot="16200000">
            <a:off x="-1379762" y="4019005"/>
            <a:ext cx="3656783" cy="182880"/>
          </a:xfrm>
          <a:prstGeom prst="round2SameRect">
            <a:avLst>
              <a:gd name="adj1" fmla="val 50000"/>
              <a:gd name="adj2" fmla="val 0"/>
            </a:avLst>
          </a:prstGeom>
          <a:gradFill>
            <a:gsLst>
              <a:gs pos="100000">
                <a:schemeClr val="bg2">
                  <a:lumMod val="60000"/>
                  <a:lumOff val="40000"/>
                </a:schemeClr>
              </a:gs>
              <a:gs pos="0">
                <a:schemeClr val="bg2">
                  <a:lumMod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83355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full Image + 1 Column 2 sections: Blu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6" name="Picture Placeholder 5"/>
          <p:cNvSpPr>
            <a:spLocks noGrp="1"/>
          </p:cNvSpPr>
          <p:nvPr>
            <p:ph type="pic" sz="quarter" idx="10"/>
          </p:nvPr>
        </p:nvSpPr>
        <p:spPr>
          <a:xfrm>
            <a:off x="0" y="0"/>
            <a:ext cx="9144000" cy="6858000"/>
          </a:xfrm>
        </p:spPr>
        <p:txBody>
          <a:bodyPr/>
          <a:lstStyle/>
          <a:p>
            <a:endParaRPr lang="en-US" dirty="0"/>
          </a:p>
        </p:txBody>
      </p:sp>
      <p:sp>
        <p:nvSpPr>
          <p:cNvPr id="11" name="Content Placeholder 5"/>
          <p:cNvSpPr txBox="1">
            <a:spLocks/>
          </p:cNvSpPr>
          <p:nvPr userDrawn="1"/>
        </p:nvSpPr>
        <p:spPr bwMode="auto">
          <a:xfrm>
            <a:off x="448628" y="358522"/>
            <a:ext cx="3141857" cy="178894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7" name="Content Placeholder 5"/>
          <p:cNvSpPr txBox="1">
            <a:spLocks/>
          </p:cNvSpPr>
          <p:nvPr userDrawn="1"/>
        </p:nvSpPr>
        <p:spPr bwMode="auto">
          <a:xfrm>
            <a:off x="448628" y="2282053"/>
            <a:ext cx="3140122" cy="3656783"/>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4"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5"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1"/>
                </a:solidFill>
              </a:defRPr>
            </a:lvl1pPr>
          </a:lstStyle>
          <a:p>
            <a:pPr>
              <a:defRPr/>
            </a:pPr>
            <a:fld id="{8074B6C9-7640-0346-9181-9D7622A30249}" type="slidenum">
              <a:rPr lang="en-US" smtClean="0"/>
              <a:pPr>
                <a:defRPr/>
              </a:pPr>
              <a:t>‹#›</a:t>
            </a:fld>
            <a:endParaRPr lang="en-US" dirty="0"/>
          </a:p>
        </p:txBody>
      </p:sp>
      <p:sp>
        <p:nvSpPr>
          <p:cNvPr id="18" name="Round Same Side Corner Rectangle 17"/>
          <p:cNvSpPr/>
          <p:nvPr userDrawn="1"/>
        </p:nvSpPr>
        <p:spPr>
          <a:xfrm rot="16200000">
            <a:off x="-1379762" y="4019005"/>
            <a:ext cx="3656783" cy="182880"/>
          </a:xfrm>
          <a:prstGeom prst="round2SameRect">
            <a:avLst>
              <a:gd name="adj1" fmla="val 50000"/>
              <a:gd name="adj2" fmla="val 0"/>
            </a:avLst>
          </a:prstGeom>
          <a:gradFill>
            <a:gsLst>
              <a:gs pos="100000">
                <a:schemeClr val="bg2">
                  <a:lumMod val="60000"/>
                  <a:lumOff val="40000"/>
                </a:schemeClr>
              </a:gs>
              <a:gs pos="0">
                <a:schemeClr val="bg2">
                  <a:lumMod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 Same Side Corner Rectangle 9"/>
          <p:cNvSpPr/>
          <p:nvPr userDrawn="1"/>
        </p:nvSpPr>
        <p:spPr>
          <a:xfrm rot="16200000">
            <a:off x="-445845" y="1161557"/>
            <a:ext cx="1788949"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0312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full Image + 1 Column 2 sections:  Green">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6" name="Picture Placeholder 5"/>
          <p:cNvSpPr>
            <a:spLocks noGrp="1"/>
          </p:cNvSpPr>
          <p:nvPr>
            <p:ph type="pic" sz="quarter" idx="10"/>
          </p:nvPr>
        </p:nvSpPr>
        <p:spPr>
          <a:xfrm>
            <a:off x="0" y="0"/>
            <a:ext cx="9144000" cy="6858000"/>
          </a:xfrm>
        </p:spPr>
        <p:txBody>
          <a:bodyPr/>
          <a:lstStyle/>
          <a:p>
            <a:endParaRPr lang="en-US" dirty="0"/>
          </a:p>
        </p:txBody>
      </p:sp>
      <p:sp>
        <p:nvSpPr>
          <p:cNvPr id="11" name="Content Placeholder 5"/>
          <p:cNvSpPr txBox="1">
            <a:spLocks/>
          </p:cNvSpPr>
          <p:nvPr userDrawn="1"/>
        </p:nvSpPr>
        <p:spPr bwMode="auto">
          <a:xfrm>
            <a:off x="448628" y="358522"/>
            <a:ext cx="3141857" cy="178894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7" name="Content Placeholder 5"/>
          <p:cNvSpPr txBox="1">
            <a:spLocks/>
          </p:cNvSpPr>
          <p:nvPr userDrawn="1"/>
        </p:nvSpPr>
        <p:spPr bwMode="auto">
          <a:xfrm>
            <a:off x="448628" y="2282053"/>
            <a:ext cx="3140122" cy="3656783"/>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4"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5"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1"/>
                </a:solidFill>
              </a:defRPr>
            </a:lvl1pPr>
          </a:lstStyle>
          <a:p>
            <a:pPr>
              <a:defRPr/>
            </a:pPr>
            <a:fld id="{8074B6C9-7640-0346-9181-9D7622A30249}" type="slidenum">
              <a:rPr lang="en-US" smtClean="0"/>
              <a:pPr>
                <a:defRPr/>
              </a:pPr>
              <a:t>‹#›</a:t>
            </a:fld>
            <a:endParaRPr lang="en-US" dirty="0"/>
          </a:p>
        </p:txBody>
      </p:sp>
      <p:sp>
        <p:nvSpPr>
          <p:cNvPr id="18" name="Round Same Side Corner Rectangle 17"/>
          <p:cNvSpPr/>
          <p:nvPr userDrawn="1"/>
        </p:nvSpPr>
        <p:spPr>
          <a:xfrm rot="16200000">
            <a:off x="-1379762" y="4019005"/>
            <a:ext cx="3656783" cy="182880"/>
          </a:xfrm>
          <a:prstGeom prst="round2SameRect">
            <a:avLst>
              <a:gd name="adj1" fmla="val 50000"/>
              <a:gd name="adj2" fmla="val 0"/>
            </a:avLst>
          </a:prstGeom>
          <a:gradFill>
            <a:gsLst>
              <a:gs pos="100000">
                <a:schemeClr val="bg2">
                  <a:lumMod val="60000"/>
                  <a:lumOff val="40000"/>
                </a:schemeClr>
              </a:gs>
              <a:gs pos="0">
                <a:schemeClr val="bg2">
                  <a:lumMod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 Same Side Corner Rectangle 11"/>
          <p:cNvSpPr/>
          <p:nvPr userDrawn="1"/>
        </p:nvSpPr>
        <p:spPr>
          <a:xfrm rot="16200000">
            <a:off x="-445845" y="1161557"/>
            <a:ext cx="1788949"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50744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slide + image r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Picture Placeholder 3"/>
          <p:cNvSpPr>
            <a:spLocks noGrp="1"/>
          </p:cNvSpPr>
          <p:nvPr>
            <p:ph type="pic" sz="quarter" idx="21"/>
          </p:nvPr>
        </p:nvSpPr>
        <p:spPr>
          <a:xfrm>
            <a:off x="4606506" y="1286000"/>
            <a:ext cx="3918100" cy="4652837"/>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9" name="Content Placeholder 5"/>
          <p:cNvSpPr txBox="1">
            <a:spLocks/>
          </p:cNvSpPr>
          <p:nvPr userDrawn="1"/>
        </p:nvSpPr>
        <p:spPr bwMode="auto">
          <a:xfrm>
            <a:off x="357188" y="1286000"/>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Tree>
    <p:extLst>
      <p:ext uri="{BB962C8B-B14F-4D97-AF65-F5344CB8AC3E}">
        <p14:creationId xmlns:p14="http://schemas.microsoft.com/office/powerpoint/2010/main" val="367542113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slide + image left">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Picture Placeholder 3"/>
          <p:cNvSpPr>
            <a:spLocks noGrp="1"/>
          </p:cNvSpPr>
          <p:nvPr>
            <p:ph type="pic" sz="quarter" idx="21"/>
          </p:nvPr>
        </p:nvSpPr>
        <p:spPr>
          <a:xfrm>
            <a:off x="357188" y="1286000"/>
            <a:ext cx="3918100" cy="4652837"/>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1" name="Content Placeholder 5"/>
          <p:cNvSpPr txBox="1">
            <a:spLocks/>
          </p:cNvSpPr>
          <p:nvPr userDrawn="1"/>
        </p:nvSpPr>
        <p:spPr bwMode="auto">
          <a:xfrm>
            <a:off x="4658352" y="1286001"/>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Tree>
    <p:extLst>
      <p:ext uri="{BB962C8B-B14F-4D97-AF65-F5344CB8AC3E}">
        <p14:creationId xmlns:p14="http://schemas.microsoft.com/office/powerpoint/2010/main" val="11458053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slide ">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3" name="Content Placeholder 2"/>
          <p:cNvSpPr>
            <a:spLocks noGrp="1"/>
          </p:cNvSpPr>
          <p:nvPr>
            <p:ph idx="1"/>
          </p:nvPr>
        </p:nvSpPr>
        <p:spPr>
          <a:xfrm>
            <a:off x="357188" y="1286001"/>
            <a:ext cx="8428890" cy="4652837"/>
          </a:xfrm>
          <a:prstGeom prst="roundRect">
            <a:avLst>
              <a:gd name="adj" fmla="val 2400"/>
            </a:avLst>
          </a:prstGeom>
          <a:solidFill>
            <a:srgbClr val="FFFFFF"/>
          </a:solidFill>
          <a:ln>
            <a:solidFill>
              <a:srgbClr val="F2F2F2">
                <a:alpha val="0"/>
              </a:srgbClr>
            </a:solidFill>
          </a:ln>
        </p:spPr>
        <p:txBody>
          <a:bodyPr lIns="182880" tIns="91440" rIns="182880" bIns="182880"/>
          <a:lstStyle>
            <a:lvl1pPr>
              <a:defRPr>
                <a:ln>
                  <a:noFill/>
                </a:ln>
                <a:solidFill>
                  <a:schemeClr val="tx2"/>
                </a:solidFill>
              </a:defRPr>
            </a:lvl1pPr>
            <a:lvl2pPr>
              <a:defRPr>
                <a:ln>
                  <a:noFill/>
                </a:ln>
                <a:solidFill>
                  <a:schemeClr val="tx2"/>
                </a:solidFill>
              </a:defRPr>
            </a:lvl2pPr>
            <a:lvl3pPr>
              <a:defRPr>
                <a:ln>
                  <a:noFill/>
                </a:ln>
                <a:solidFill>
                  <a:schemeClr val="tx2"/>
                </a:solidFill>
              </a:defRPr>
            </a:lvl3pPr>
            <a:lvl4pPr>
              <a:defRPr>
                <a:ln>
                  <a:noFill/>
                </a:ln>
                <a:solidFill>
                  <a:schemeClr val="tx2"/>
                </a:solidFill>
              </a:defRPr>
            </a:lvl4pPr>
            <a:lvl5pPr>
              <a:defRPr>
                <a:ln>
                  <a:noFill/>
                </a:ln>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hasCustomPrompt="1"/>
          </p:nvPr>
        </p:nvSpPr>
        <p:spPr>
          <a:xfrm>
            <a:off x="563563" y="517525"/>
            <a:ext cx="8004175" cy="768476"/>
          </a:xfrm>
          <a:noFill/>
        </p:spPr>
        <p:txBody>
          <a:bodyPr/>
          <a:lstStyle>
            <a:lvl1pPr>
              <a:defRPr sz="2400"/>
            </a:lvl1pPr>
          </a:lstStyle>
          <a:p>
            <a:r>
              <a:rPr lang="en-US" dirty="0" smtClean="0"/>
              <a:t>Click to edit Master title style</a:t>
            </a:r>
            <a:br>
              <a:rPr lang="en-US" dirty="0" smtClean="0"/>
            </a:br>
            <a:endParaRPr lang="en-CA"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9282382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Green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9"/>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4255679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slide two columns">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9" name="Content Placeholder 5"/>
          <p:cNvSpPr txBox="1">
            <a:spLocks/>
          </p:cNvSpPr>
          <p:nvPr userDrawn="1"/>
        </p:nvSpPr>
        <p:spPr bwMode="auto">
          <a:xfrm>
            <a:off x="357188" y="1286000"/>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0" name="Content Placeholder 5"/>
          <p:cNvSpPr txBox="1">
            <a:spLocks/>
          </p:cNvSpPr>
          <p:nvPr userDrawn="1"/>
        </p:nvSpPr>
        <p:spPr bwMode="auto">
          <a:xfrm>
            <a:off x="4658352" y="1286001"/>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Tree>
    <p:extLst>
      <p:ext uri="{BB962C8B-B14F-4D97-AF65-F5344CB8AC3E}">
        <p14:creationId xmlns:p14="http://schemas.microsoft.com/office/powerpoint/2010/main" val="198601514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slide two columns with accent header">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Content Placeholder 5"/>
          <p:cNvSpPr txBox="1">
            <a:spLocks/>
          </p:cNvSpPr>
          <p:nvPr userDrawn="1"/>
        </p:nvSpPr>
        <p:spPr bwMode="auto">
          <a:xfrm>
            <a:off x="357188" y="1286000"/>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64" name="Content Placeholder 5"/>
          <p:cNvSpPr txBox="1">
            <a:spLocks/>
          </p:cNvSpPr>
          <p:nvPr userDrawn="1"/>
        </p:nvSpPr>
        <p:spPr bwMode="auto">
          <a:xfrm>
            <a:off x="4658352" y="1286001"/>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42" name="Round Same Side Corner Rectangle 41"/>
          <p:cNvSpPr/>
          <p:nvPr userDrawn="1"/>
        </p:nvSpPr>
        <p:spPr>
          <a:xfrm>
            <a:off x="357188" y="1286001"/>
            <a:ext cx="4127726"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 Same Side Corner Rectangle 42"/>
          <p:cNvSpPr/>
          <p:nvPr userDrawn="1"/>
        </p:nvSpPr>
        <p:spPr>
          <a:xfrm>
            <a:off x="4658352" y="1286001"/>
            <a:ext cx="4127726"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83898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slide + quote Green">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Content Placeholder 5"/>
          <p:cNvSpPr txBox="1">
            <a:spLocks/>
          </p:cNvSpPr>
          <p:nvPr userDrawn="1"/>
        </p:nvSpPr>
        <p:spPr bwMode="auto">
          <a:xfrm>
            <a:off x="4658352" y="1286001"/>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2400" dirty="0">
              <a:solidFill>
                <a:schemeClr val="accent3"/>
              </a:solidFill>
            </a:endParaRP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1894" y="1358029"/>
            <a:ext cx="565793" cy="442918"/>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61440" y="5411120"/>
            <a:ext cx="528645" cy="442918"/>
          </a:xfrm>
          <a:prstGeom prst="rect">
            <a:avLst/>
          </a:prstGeom>
        </p:spPr>
      </p:pic>
      <p:sp>
        <p:nvSpPr>
          <p:cNvPr id="11" name="Content Placeholder 5"/>
          <p:cNvSpPr txBox="1">
            <a:spLocks/>
          </p:cNvSpPr>
          <p:nvPr userDrawn="1"/>
        </p:nvSpPr>
        <p:spPr bwMode="auto">
          <a:xfrm>
            <a:off x="353919" y="1313082"/>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Tree>
    <p:extLst>
      <p:ext uri="{BB962C8B-B14F-4D97-AF65-F5344CB8AC3E}">
        <p14:creationId xmlns:p14="http://schemas.microsoft.com/office/powerpoint/2010/main" val="199632056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slide + quote blue">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5" name="Content Placeholder 5"/>
          <p:cNvSpPr txBox="1">
            <a:spLocks/>
          </p:cNvSpPr>
          <p:nvPr userDrawn="1"/>
        </p:nvSpPr>
        <p:spPr bwMode="auto">
          <a:xfrm>
            <a:off x="4658352" y="1286001"/>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2400" dirty="0">
              <a:solidFill>
                <a:schemeClr val="accent5"/>
              </a:solidFill>
            </a:endParaRP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1894" y="1358029"/>
            <a:ext cx="565793" cy="44291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161440" y="5411120"/>
            <a:ext cx="528645" cy="442917"/>
          </a:xfrm>
          <a:prstGeom prst="rect">
            <a:avLst/>
          </a:prstGeom>
        </p:spPr>
      </p:pic>
      <p:sp>
        <p:nvSpPr>
          <p:cNvPr id="10" name="Content Placeholder 5"/>
          <p:cNvSpPr txBox="1">
            <a:spLocks/>
          </p:cNvSpPr>
          <p:nvPr userDrawn="1"/>
        </p:nvSpPr>
        <p:spPr bwMode="auto">
          <a:xfrm>
            <a:off x="353919" y="1313082"/>
            <a:ext cx="4127726" cy="4652837"/>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Tree>
    <p:extLst>
      <p:ext uri="{BB962C8B-B14F-4D97-AF65-F5344CB8AC3E}">
        <p14:creationId xmlns:p14="http://schemas.microsoft.com/office/powerpoint/2010/main" val="249324173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slide 4 boxes">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Picture Placeholder 3"/>
          <p:cNvSpPr txBox="1">
            <a:spLocks/>
          </p:cNvSpPr>
          <p:nvPr userDrawn="1"/>
        </p:nvSpPr>
        <p:spPr>
          <a:xfrm>
            <a:off x="357188" y="1084440"/>
            <a:ext cx="4160520" cy="2432304"/>
          </a:xfrm>
          <a:prstGeom prst="roundRect">
            <a:avLst>
              <a:gd name="adj" fmla="val 31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1000"/>
              </a:spcAft>
            </a:pPr>
            <a:endParaRPr lang="en-US" sz="1600" dirty="0">
              <a:solidFill>
                <a:srgbClr val="666666"/>
              </a:solidFill>
              <a:cs typeface="Calibri"/>
            </a:endParaRPr>
          </a:p>
        </p:txBody>
      </p:sp>
      <p:sp>
        <p:nvSpPr>
          <p:cNvPr id="9" name="Picture Placeholder 3"/>
          <p:cNvSpPr txBox="1">
            <a:spLocks/>
          </p:cNvSpPr>
          <p:nvPr userDrawn="1"/>
        </p:nvSpPr>
        <p:spPr>
          <a:xfrm>
            <a:off x="4625558" y="1084440"/>
            <a:ext cx="4160520" cy="2432304"/>
          </a:xfrm>
          <a:prstGeom prst="roundRect">
            <a:avLst>
              <a:gd name="adj" fmla="val 31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1000"/>
              </a:spcAft>
            </a:pPr>
            <a:endParaRPr lang="en-US" sz="1600" dirty="0">
              <a:solidFill>
                <a:srgbClr val="666666"/>
              </a:solidFill>
              <a:cs typeface="Calibri"/>
            </a:endParaRPr>
          </a:p>
        </p:txBody>
      </p:sp>
      <p:sp>
        <p:nvSpPr>
          <p:cNvPr id="10" name="Picture Placeholder 3"/>
          <p:cNvSpPr txBox="1">
            <a:spLocks/>
          </p:cNvSpPr>
          <p:nvPr userDrawn="1"/>
        </p:nvSpPr>
        <p:spPr>
          <a:xfrm>
            <a:off x="357188" y="3624854"/>
            <a:ext cx="4160520" cy="2432304"/>
          </a:xfrm>
          <a:prstGeom prst="roundRect">
            <a:avLst>
              <a:gd name="adj" fmla="val 31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1000"/>
              </a:spcAft>
            </a:pPr>
            <a:endParaRPr lang="en-US" sz="1800" dirty="0">
              <a:solidFill>
                <a:schemeClr val="accent1"/>
              </a:solidFill>
            </a:endParaRPr>
          </a:p>
        </p:txBody>
      </p:sp>
      <p:sp>
        <p:nvSpPr>
          <p:cNvPr id="11" name="Picture Placeholder 3"/>
          <p:cNvSpPr txBox="1">
            <a:spLocks/>
          </p:cNvSpPr>
          <p:nvPr userDrawn="1"/>
        </p:nvSpPr>
        <p:spPr>
          <a:xfrm>
            <a:off x="4625558" y="3624854"/>
            <a:ext cx="4160520" cy="2432304"/>
          </a:xfrm>
          <a:prstGeom prst="roundRect">
            <a:avLst>
              <a:gd name="adj" fmla="val 31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1000"/>
              </a:spcAft>
            </a:pPr>
            <a:endParaRPr lang="en-US" sz="1600" dirty="0">
              <a:solidFill>
                <a:srgbClr val="666666"/>
              </a:solidFill>
              <a:cs typeface="Calibri"/>
            </a:endParaRPr>
          </a:p>
        </p:txBody>
      </p:sp>
    </p:spTree>
    <p:extLst>
      <p:ext uri="{BB962C8B-B14F-4D97-AF65-F5344CB8AC3E}">
        <p14:creationId xmlns:p14="http://schemas.microsoft.com/office/powerpoint/2010/main" val="260354901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slide 3 columns">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2" name="Content Placeholder 5"/>
          <p:cNvSpPr txBox="1">
            <a:spLocks/>
          </p:cNvSpPr>
          <p:nvPr userDrawn="1"/>
        </p:nvSpPr>
        <p:spPr bwMode="auto">
          <a:xfrm>
            <a:off x="6135553"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1" name="Content Placeholder 5"/>
          <p:cNvSpPr txBox="1">
            <a:spLocks/>
          </p:cNvSpPr>
          <p:nvPr userDrawn="1"/>
        </p:nvSpPr>
        <p:spPr bwMode="auto">
          <a:xfrm>
            <a:off x="3234230"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9" name="Content Placeholder 5"/>
          <p:cNvSpPr txBox="1">
            <a:spLocks/>
          </p:cNvSpPr>
          <p:nvPr userDrawn="1"/>
        </p:nvSpPr>
        <p:spPr bwMode="auto">
          <a:xfrm>
            <a:off x="357189"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Tree>
    <p:extLst>
      <p:ext uri="{BB962C8B-B14F-4D97-AF65-F5344CB8AC3E}">
        <p14:creationId xmlns:p14="http://schemas.microsoft.com/office/powerpoint/2010/main" val="167845750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slide 3 columns progression op1">
    <p:bg>
      <p:bgPr>
        <a:solidFill>
          <a:schemeClr val="bg2"/>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8" name="Content Placeholder 5"/>
          <p:cNvSpPr txBox="1">
            <a:spLocks/>
          </p:cNvSpPr>
          <p:nvPr userDrawn="1"/>
        </p:nvSpPr>
        <p:spPr bwMode="auto">
          <a:xfrm>
            <a:off x="6135553"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1" name="Content Placeholder 5"/>
          <p:cNvSpPr txBox="1">
            <a:spLocks/>
          </p:cNvSpPr>
          <p:nvPr userDrawn="1"/>
        </p:nvSpPr>
        <p:spPr bwMode="auto">
          <a:xfrm>
            <a:off x="3234230"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2" name="Content Placeholder 5"/>
          <p:cNvSpPr txBox="1">
            <a:spLocks/>
          </p:cNvSpPr>
          <p:nvPr userDrawn="1"/>
        </p:nvSpPr>
        <p:spPr bwMode="auto">
          <a:xfrm>
            <a:off x="357189"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9" name="Round Same Side Corner Rectangle 8"/>
          <p:cNvSpPr/>
          <p:nvPr userDrawn="1"/>
        </p:nvSpPr>
        <p:spPr>
          <a:xfrm>
            <a:off x="357189" y="1286001"/>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 Same Side Corner Rectangle 10"/>
          <p:cNvSpPr/>
          <p:nvPr userDrawn="1"/>
        </p:nvSpPr>
        <p:spPr>
          <a:xfrm>
            <a:off x="3244028" y="1286001"/>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 Same Side Corner Rectangle 11"/>
          <p:cNvSpPr/>
          <p:nvPr userDrawn="1"/>
        </p:nvSpPr>
        <p:spPr>
          <a:xfrm>
            <a:off x="6142497" y="1286001"/>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23"/>
          <p:cNvGrpSpPr/>
          <p:nvPr userDrawn="1"/>
        </p:nvGrpSpPr>
        <p:grpSpPr>
          <a:xfrm>
            <a:off x="2818880" y="3319733"/>
            <a:ext cx="624114" cy="624114"/>
            <a:chOff x="2788280" y="3319733"/>
            <a:chExt cx="624114" cy="624114"/>
          </a:xfrm>
        </p:grpSpPr>
        <p:sp>
          <p:nvSpPr>
            <p:cNvPr id="25" name="Oval 24"/>
            <p:cNvSpPr/>
            <p:nvPr/>
          </p:nvSpPr>
          <p:spPr>
            <a:xfrm>
              <a:off x="2788280" y="3319733"/>
              <a:ext cx="624114" cy="624114"/>
            </a:xfrm>
            <a:prstGeom prst="ellipse">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99956" y="3404617"/>
              <a:ext cx="447400" cy="463378"/>
            </a:xfrm>
            <a:prstGeom prst="rect">
              <a:avLst/>
            </a:prstGeom>
          </p:spPr>
        </p:pic>
      </p:grpSp>
      <p:grpSp>
        <p:nvGrpSpPr>
          <p:cNvPr id="27" name="Group 26"/>
          <p:cNvGrpSpPr/>
          <p:nvPr userDrawn="1"/>
        </p:nvGrpSpPr>
        <p:grpSpPr>
          <a:xfrm>
            <a:off x="5689173" y="3319733"/>
            <a:ext cx="624114" cy="624114"/>
            <a:chOff x="2788280" y="3319733"/>
            <a:chExt cx="624114" cy="624114"/>
          </a:xfrm>
        </p:grpSpPr>
        <p:sp>
          <p:nvSpPr>
            <p:cNvPr id="28" name="Oval 27"/>
            <p:cNvSpPr/>
            <p:nvPr/>
          </p:nvSpPr>
          <p:spPr>
            <a:xfrm>
              <a:off x="2788280" y="3319733"/>
              <a:ext cx="624114" cy="624114"/>
            </a:xfrm>
            <a:prstGeom prst="ellipse">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99956" y="3404617"/>
              <a:ext cx="447400" cy="463378"/>
            </a:xfrm>
            <a:prstGeom prst="rect">
              <a:avLst/>
            </a:prstGeom>
          </p:spPr>
        </p:pic>
      </p:grpSp>
    </p:spTree>
    <p:extLst>
      <p:ext uri="{BB962C8B-B14F-4D97-AF65-F5344CB8AC3E}">
        <p14:creationId xmlns:p14="http://schemas.microsoft.com/office/powerpoint/2010/main" val="19511434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slide 3 columns progression op2">
    <p:bg>
      <p:bgPr>
        <a:solidFill>
          <a:schemeClr val="bg2"/>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4" name="Content Placeholder 5"/>
          <p:cNvSpPr txBox="1">
            <a:spLocks/>
          </p:cNvSpPr>
          <p:nvPr userDrawn="1"/>
        </p:nvSpPr>
        <p:spPr bwMode="auto">
          <a:xfrm>
            <a:off x="6135553"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5" name="Content Placeholder 5"/>
          <p:cNvSpPr txBox="1">
            <a:spLocks/>
          </p:cNvSpPr>
          <p:nvPr userDrawn="1"/>
        </p:nvSpPr>
        <p:spPr bwMode="auto">
          <a:xfrm>
            <a:off x="3234230"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6" name="Content Placeholder 5"/>
          <p:cNvSpPr txBox="1">
            <a:spLocks/>
          </p:cNvSpPr>
          <p:nvPr userDrawn="1"/>
        </p:nvSpPr>
        <p:spPr bwMode="auto">
          <a:xfrm>
            <a:off x="357189"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grpSp>
        <p:nvGrpSpPr>
          <p:cNvPr id="18" name="Group 17"/>
          <p:cNvGrpSpPr/>
          <p:nvPr userDrawn="1"/>
        </p:nvGrpSpPr>
        <p:grpSpPr>
          <a:xfrm>
            <a:off x="2788820" y="3319733"/>
            <a:ext cx="624114" cy="624114"/>
            <a:chOff x="2788280" y="3319733"/>
            <a:chExt cx="624114" cy="624114"/>
          </a:xfrm>
        </p:grpSpPr>
        <p:sp>
          <p:nvSpPr>
            <p:cNvPr id="21" name="Oval 20"/>
            <p:cNvSpPr/>
            <p:nvPr/>
          </p:nvSpPr>
          <p:spPr>
            <a:xfrm>
              <a:off x="2788280" y="3319733"/>
              <a:ext cx="624114" cy="624114"/>
            </a:xfrm>
            <a:prstGeom prst="ellipse">
              <a:avLst/>
            </a:prstGeom>
            <a:solidFill>
              <a:schemeClr val="bg1"/>
            </a:solidFill>
            <a:ln w="38100" cmpd="sng">
              <a:solidFill>
                <a:srgbClr val="EFEF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99956" y="3404617"/>
              <a:ext cx="447400" cy="463378"/>
            </a:xfrm>
            <a:prstGeom prst="rect">
              <a:avLst/>
            </a:prstGeom>
          </p:spPr>
        </p:pic>
      </p:grpSp>
      <p:grpSp>
        <p:nvGrpSpPr>
          <p:cNvPr id="23" name="Group 22"/>
          <p:cNvGrpSpPr/>
          <p:nvPr userDrawn="1"/>
        </p:nvGrpSpPr>
        <p:grpSpPr>
          <a:xfrm>
            <a:off x="5727225" y="3319733"/>
            <a:ext cx="624114" cy="624114"/>
            <a:chOff x="2788280" y="3319733"/>
            <a:chExt cx="624114" cy="624114"/>
          </a:xfrm>
        </p:grpSpPr>
        <p:sp>
          <p:nvSpPr>
            <p:cNvPr id="30" name="Oval 29"/>
            <p:cNvSpPr/>
            <p:nvPr/>
          </p:nvSpPr>
          <p:spPr>
            <a:xfrm>
              <a:off x="2788280" y="3319733"/>
              <a:ext cx="624114" cy="624114"/>
            </a:xfrm>
            <a:prstGeom prst="ellipse">
              <a:avLst/>
            </a:prstGeom>
            <a:solidFill>
              <a:schemeClr val="bg1"/>
            </a:solidFill>
            <a:ln w="38100" cmpd="sng">
              <a:solidFill>
                <a:srgbClr val="EFEF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99956" y="3404617"/>
              <a:ext cx="447400" cy="463378"/>
            </a:xfrm>
            <a:prstGeom prst="rect">
              <a:avLst/>
            </a:prstGeom>
          </p:spPr>
        </p:pic>
      </p:grpSp>
      <p:sp>
        <p:nvSpPr>
          <p:cNvPr id="32" name="Round Same Side Corner Rectangle 31"/>
          <p:cNvSpPr/>
          <p:nvPr userDrawn="1"/>
        </p:nvSpPr>
        <p:spPr>
          <a:xfrm>
            <a:off x="357189" y="1286001"/>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 Same Side Corner Rectangle 32"/>
          <p:cNvSpPr/>
          <p:nvPr userDrawn="1"/>
        </p:nvSpPr>
        <p:spPr>
          <a:xfrm>
            <a:off x="6135553" y="1286001"/>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 Same Side Corner Rectangle 33"/>
          <p:cNvSpPr/>
          <p:nvPr userDrawn="1"/>
        </p:nvSpPr>
        <p:spPr>
          <a:xfrm>
            <a:off x="3234230" y="1286001"/>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272823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slide 3 columns 2 segments">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4" name="Content Placeholder 5"/>
          <p:cNvSpPr txBox="1">
            <a:spLocks/>
          </p:cNvSpPr>
          <p:nvPr userDrawn="1"/>
        </p:nvSpPr>
        <p:spPr bwMode="auto">
          <a:xfrm>
            <a:off x="6135553"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5" name="Content Placeholder 5"/>
          <p:cNvSpPr txBox="1">
            <a:spLocks/>
          </p:cNvSpPr>
          <p:nvPr userDrawn="1"/>
        </p:nvSpPr>
        <p:spPr bwMode="auto">
          <a:xfrm>
            <a:off x="3234230"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6" name="Content Placeholder 5"/>
          <p:cNvSpPr txBox="1">
            <a:spLocks/>
          </p:cNvSpPr>
          <p:nvPr userDrawn="1"/>
        </p:nvSpPr>
        <p:spPr bwMode="auto">
          <a:xfrm>
            <a:off x="357189" y="1295526"/>
            <a:ext cx="269748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9" name="Round Same Side Corner Rectangle 8"/>
          <p:cNvSpPr/>
          <p:nvPr userDrawn="1"/>
        </p:nvSpPr>
        <p:spPr>
          <a:xfrm>
            <a:off x="357189" y="1286001"/>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 Same Side Corner Rectangle 10"/>
          <p:cNvSpPr/>
          <p:nvPr userDrawn="1"/>
        </p:nvSpPr>
        <p:spPr>
          <a:xfrm>
            <a:off x="3222762" y="1286001"/>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 Same Side Corner Rectangle 11"/>
          <p:cNvSpPr/>
          <p:nvPr userDrawn="1"/>
        </p:nvSpPr>
        <p:spPr>
          <a:xfrm>
            <a:off x="6089332" y="1286001"/>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userDrawn="1"/>
        </p:nvCxnSpPr>
        <p:spPr>
          <a:xfrm>
            <a:off x="357189" y="4343569"/>
            <a:ext cx="2697480"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132462" y="4343569"/>
            <a:ext cx="2697480"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3222762" y="4343569"/>
            <a:ext cx="2697480"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227636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slide 3 columns + images">
    <p:bg>
      <p:bgPr>
        <a:solidFill>
          <a:schemeClr val="bg2"/>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5" name="Content Placeholder 5"/>
          <p:cNvSpPr txBox="1">
            <a:spLocks/>
          </p:cNvSpPr>
          <p:nvPr userDrawn="1"/>
        </p:nvSpPr>
        <p:spPr bwMode="auto">
          <a:xfrm>
            <a:off x="6135553" y="1295526"/>
            <a:ext cx="2697480" cy="298939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6" name="Content Placeholder 5"/>
          <p:cNvSpPr txBox="1">
            <a:spLocks/>
          </p:cNvSpPr>
          <p:nvPr userDrawn="1"/>
        </p:nvSpPr>
        <p:spPr bwMode="auto">
          <a:xfrm>
            <a:off x="3234230" y="1295526"/>
            <a:ext cx="2697480" cy="298939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7" name="Content Placeholder 5"/>
          <p:cNvSpPr txBox="1">
            <a:spLocks/>
          </p:cNvSpPr>
          <p:nvPr userDrawn="1"/>
        </p:nvSpPr>
        <p:spPr bwMode="auto">
          <a:xfrm>
            <a:off x="357189" y="1295526"/>
            <a:ext cx="2697480" cy="298939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9" name="Round Same Side Corner Rectangle 8"/>
          <p:cNvSpPr/>
          <p:nvPr userDrawn="1"/>
        </p:nvSpPr>
        <p:spPr>
          <a:xfrm>
            <a:off x="357189" y="1286001"/>
            <a:ext cx="269748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 Same Side Corner Rectangle 10"/>
          <p:cNvSpPr/>
          <p:nvPr userDrawn="1"/>
        </p:nvSpPr>
        <p:spPr>
          <a:xfrm>
            <a:off x="3234230" y="1286001"/>
            <a:ext cx="269748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 Same Side Corner Rectangle 11"/>
          <p:cNvSpPr/>
          <p:nvPr userDrawn="1"/>
        </p:nvSpPr>
        <p:spPr>
          <a:xfrm>
            <a:off x="6135553" y="1286001"/>
            <a:ext cx="269748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Picture Placeholder 3"/>
          <p:cNvSpPr>
            <a:spLocks noGrp="1"/>
          </p:cNvSpPr>
          <p:nvPr>
            <p:ph type="pic" sz="quarter" idx="21"/>
          </p:nvPr>
        </p:nvSpPr>
        <p:spPr>
          <a:xfrm>
            <a:off x="357188" y="4435983"/>
            <a:ext cx="2697481" cy="1539365"/>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25" name="Picture Placeholder 3"/>
          <p:cNvSpPr>
            <a:spLocks noGrp="1"/>
          </p:cNvSpPr>
          <p:nvPr>
            <p:ph type="pic" sz="quarter" idx="22"/>
          </p:nvPr>
        </p:nvSpPr>
        <p:spPr>
          <a:xfrm>
            <a:off x="6135553" y="4453448"/>
            <a:ext cx="2697481" cy="1539365"/>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26" name="Picture Placeholder 3"/>
          <p:cNvSpPr>
            <a:spLocks noGrp="1"/>
          </p:cNvSpPr>
          <p:nvPr>
            <p:ph type="pic" sz="quarter" idx="23"/>
          </p:nvPr>
        </p:nvSpPr>
        <p:spPr>
          <a:xfrm>
            <a:off x="3234323" y="4444609"/>
            <a:ext cx="2697481" cy="1539365"/>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33805161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urple Blu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2204538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slide 4 columns 4 segments">
    <p:bg>
      <p:bgPr>
        <a:solidFill>
          <a:schemeClr val="bg2"/>
        </a:solidFill>
        <a:effectLst/>
      </p:bgPr>
    </p:bg>
    <p:spTree>
      <p:nvGrpSpPr>
        <p:cNvPr id="1" name=""/>
        <p:cNvGrpSpPr/>
        <p:nvPr/>
      </p:nvGrpSpPr>
      <p:grpSpPr>
        <a:xfrm>
          <a:off x="0" y="0"/>
          <a:ext cx="0" cy="0"/>
          <a:chOff x="0" y="0"/>
          <a:chExt cx="0" cy="0"/>
        </a:xfrm>
      </p:grpSpPr>
      <p:pic>
        <p:nvPicPr>
          <p:cNvPr id="47" name="Picture 4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9" name="Content Placeholder 5"/>
          <p:cNvSpPr txBox="1">
            <a:spLocks/>
          </p:cNvSpPr>
          <p:nvPr userDrawn="1"/>
        </p:nvSpPr>
        <p:spPr bwMode="auto">
          <a:xfrm>
            <a:off x="6984867" y="1287109"/>
            <a:ext cx="1801945"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30" name="Content Placeholder 5"/>
          <p:cNvSpPr txBox="1">
            <a:spLocks/>
          </p:cNvSpPr>
          <p:nvPr userDrawn="1"/>
        </p:nvSpPr>
        <p:spPr bwMode="auto">
          <a:xfrm>
            <a:off x="5009482" y="1286001"/>
            <a:ext cx="1801945"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7" name="Content Placeholder 5"/>
          <p:cNvSpPr txBox="1">
            <a:spLocks/>
          </p:cNvSpPr>
          <p:nvPr userDrawn="1"/>
        </p:nvSpPr>
        <p:spPr bwMode="auto">
          <a:xfrm>
            <a:off x="3034091" y="1286001"/>
            <a:ext cx="1801945"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6" name="Content Placeholder 5"/>
          <p:cNvSpPr txBox="1">
            <a:spLocks/>
          </p:cNvSpPr>
          <p:nvPr userDrawn="1"/>
        </p:nvSpPr>
        <p:spPr bwMode="auto">
          <a:xfrm>
            <a:off x="1058706" y="1295526"/>
            <a:ext cx="1801945"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31" name="Round Same Side Corner Rectangle 30"/>
          <p:cNvSpPr/>
          <p:nvPr userDrawn="1"/>
        </p:nvSpPr>
        <p:spPr>
          <a:xfrm>
            <a:off x="6984864" y="1286001"/>
            <a:ext cx="1801948"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ound Same Side Corner Rectangle 31"/>
          <p:cNvSpPr/>
          <p:nvPr userDrawn="1"/>
        </p:nvSpPr>
        <p:spPr>
          <a:xfrm>
            <a:off x="5009478" y="1286001"/>
            <a:ext cx="1801948"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ound Same Side Corner Rectangle 41"/>
          <p:cNvSpPr/>
          <p:nvPr userDrawn="1"/>
        </p:nvSpPr>
        <p:spPr>
          <a:xfrm>
            <a:off x="3034091" y="1286001"/>
            <a:ext cx="1801947"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 Same Side Corner Rectangle 42"/>
          <p:cNvSpPr/>
          <p:nvPr userDrawn="1"/>
        </p:nvSpPr>
        <p:spPr>
          <a:xfrm>
            <a:off x="1058705" y="1286001"/>
            <a:ext cx="1801947"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p:cNvCxnSpPr/>
          <p:nvPr userDrawn="1"/>
        </p:nvCxnSpPr>
        <p:spPr>
          <a:xfrm>
            <a:off x="6984864" y="2212279"/>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5009478" y="2212279"/>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3034092" y="2212279"/>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1058706" y="2217760"/>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6984864" y="3461857"/>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6984864" y="4711436"/>
            <a:ext cx="1801948"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5009478" y="3461857"/>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5009478" y="4711436"/>
            <a:ext cx="1801947"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3034092" y="3461857"/>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3034092" y="4711436"/>
            <a:ext cx="1801946"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1058706" y="3461857"/>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a:off x="1058706" y="4711436"/>
            <a:ext cx="1801946"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8" name="Text Placeholder 2"/>
          <p:cNvSpPr>
            <a:spLocks noGrp="1"/>
          </p:cNvSpPr>
          <p:nvPr>
            <p:ph type="body" sz="quarter" idx="10"/>
          </p:nvPr>
        </p:nvSpPr>
        <p:spPr>
          <a:xfrm>
            <a:off x="1058863" y="2327564"/>
            <a:ext cx="1801812" cy="1011381"/>
          </a:xfrm>
        </p:spPr>
        <p:txBody>
          <a:bodyPr/>
          <a:lstStyle>
            <a:lvl1pPr marL="111125" indent="0">
              <a:defRPr sz="1400"/>
            </a:lvl1pPr>
          </a:lstStyle>
          <a:p>
            <a:pPr lvl="0"/>
            <a:r>
              <a:rPr lang="en-US" dirty="0" smtClean="0"/>
              <a:t>Click to edit Master text styles</a:t>
            </a:r>
          </a:p>
        </p:txBody>
      </p:sp>
      <p:sp>
        <p:nvSpPr>
          <p:cNvPr id="33" name="Text Placeholder 2"/>
          <p:cNvSpPr>
            <a:spLocks noGrp="1"/>
          </p:cNvSpPr>
          <p:nvPr>
            <p:ph type="body" sz="quarter" idx="11"/>
          </p:nvPr>
        </p:nvSpPr>
        <p:spPr>
          <a:xfrm>
            <a:off x="3034091" y="2327564"/>
            <a:ext cx="1801812" cy="1011381"/>
          </a:xfrm>
        </p:spPr>
        <p:txBody>
          <a:bodyPr/>
          <a:lstStyle>
            <a:lvl1pPr marL="111125" indent="0">
              <a:defRPr sz="1400"/>
            </a:lvl1pPr>
          </a:lstStyle>
          <a:p>
            <a:pPr lvl="0"/>
            <a:r>
              <a:rPr lang="en-US" dirty="0" smtClean="0"/>
              <a:t>Click to edit Master text styles</a:t>
            </a:r>
          </a:p>
        </p:txBody>
      </p:sp>
      <p:sp>
        <p:nvSpPr>
          <p:cNvPr id="34" name="Text Placeholder 2"/>
          <p:cNvSpPr>
            <a:spLocks noGrp="1"/>
          </p:cNvSpPr>
          <p:nvPr>
            <p:ph type="body" sz="quarter" idx="12"/>
          </p:nvPr>
        </p:nvSpPr>
        <p:spPr>
          <a:xfrm>
            <a:off x="5002158" y="2327564"/>
            <a:ext cx="1801812" cy="1011381"/>
          </a:xfrm>
        </p:spPr>
        <p:txBody>
          <a:bodyPr/>
          <a:lstStyle>
            <a:lvl1pPr marL="111125" indent="0">
              <a:defRPr sz="1400"/>
            </a:lvl1pPr>
          </a:lstStyle>
          <a:p>
            <a:pPr lvl="0"/>
            <a:r>
              <a:rPr lang="en-US" dirty="0" smtClean="0"/>
              <a:t>Click to edit Master text styles</a:t>
            </a:r>
          </a:p>
        </p:txBody>
      </p:sp>
      <p:sp>
        <p:nvSpPr>
          <p:cNvPr id="35" name="Text Placeholder 2"/>
          <p:cNvSpPr>
            <a:spLocks noGrp="1"/>
          </p:cNvSpPr>
          <p:nvPr>
            <p:ph type="body" sz="quarter" idx="13"/>
          </p:nvPr>
        </p:nvSpPr>
        <p:spPr>
          <a:xfrm>
            <a:off x="6977386" y="2327564"/>
            <a:ext cx="1801812" cy="1011381"/>
          </a:xfrm>
        </p:spPr>
        <p:txBody>
          <a:bodyPr/>
          <a:lstStyle>
            <a:lvl1pPr marL="111125" indent="0">
              <a:defRPr sz="1400"/>
            </a:lvl1pPr>
          </a:lstStyle>
          <a:p>
            <a:pPr lvl="0"/>
            <a:r>
              <a:rPr lang="en-US" dirty="0" smtClean="0"/>
              <a:t>Click to edit Master text styles</a:t>
            </a:r>
          </a:p>
        </p:txBody>
      </p:sp>
      <p:sp>
        <p:nvSpPr>
          <p:cNvPr id="36" name="Text Placeholder 2"/>
          <p:cNvSpPr>
            <a:spLocks noGrp="1"/>
          </p:cNvSpPr>
          <p:nvPr>
            <p:ph type="body" sz="quarter" idx="14"/>
          </p:nvPr>
        </p:nvSpPr>
        <p:spPr>
          <a:xfrm>
            <a:off x="1072713" y="3574509"/>
            <a:ext cx="1801812" cy="1011381"/>
          </a:xfrm>
        </p:spPr>
        <p:txBody>
          <a:bodyPr/>
          <a:lstStyle>
            <a:lvl1pPr marL="111125" indent="0">
              <a:defRPr sz="1400"/>
            </a:lvl1pPr>
          </a:lstStyle>
          <a:p>
            <a:pPr lvl="0"/>
            <a:r>
              <a:rPr lang="en-US" dirty="0" smtClean="0"/>
              <a:t>Click to edit Master text styles</a:t>
            </a:r>
          </a:p>
        </p:txBody>
      </p:sp>
      <p:sp>
        <p:nvSpPr>
          <p:cNvPr id="37" name="Text Placeholder 2"/>
          <p:cNvSpPr>
            <a:spLocks noGrp="1"/>
          </p:cNvSpPr>
          <p:nvPr>
            <p:ph type="body" sz="quarter" idx="15"/>
          </p:nvPr>
        </p:nvSpPr>
        <p:spPr>
          <a:xfrm>
            <a:off x="3047941" y="3574509"/>
            <a:ext cx="1801812" cy="1011381"/>
          </a:xfrm>
        </p:spPr>
        <p:txBody>
          <a:bodyPr/>
          <a:lstStyle>
            <a:lvl1pPr marL="111125" indent="0">
              <a:defRPr sz="1400"/>
            </a:lvl1pPr>
          </a:lstStyle>
          <a:p>
            <a:pPr lvl="0"/>
            <a:r>
              <a:rPr lang="en-US" dirty="0" smtClean="0"/>
              <a:t>Click to edit Master text styles</a:t>
            </a:r>
          </a:p>
        </p:txBody>
      </p:sp>
      <p:sp>
        <p:nvSpPr>
          <p:cNvPr id="38" name="Text Placeholder 2"/>
          <p:cNvSpPr>
            <a:spLocks noGrp="1"/>
          </p:cNvSpPr>
          <p:nvPr>
            <p:ph type="body" sz="quarter" idx="16"/>
          </p:nvPr>
        </p:nvSpPr>
        <p:spPr>
          <a:xfrm>
            <a:off x="5016008" y="3574509"/>
            <a:ext cx="1801812" cy="1011381"/>
          </a:xfrm>
        </p:spPr>
        <p:txBody>
          <a:bodyPr/>
          <a:lstStyle>
            <a:lvl1pPr marL="111125" indent="0">
              <a:defRPr sz="1400"/>
            </a:lvl1pPr>
          </a:lstStyle>
          <a:p>
            <a:pPr lvl="0"/>
            <a:r>
              <a:rPr lang="en-US" dirty="0" smtClean="0"/>
              <a:t>Click to edit Master text styles</a:t>
            </a:r>
          </a:p>
        </p:txBody>
      </p:sp>
      <p:sp>
        <p:nvSpPr>
          <p:cNvPr id="39" name="Text Placeholder 2"/>
          <p:cNvSpPr>
            <a:spLocks noGrp="1"/>
          </p:cNvSpPr>
          <p:nvPr>
            <p:ph type="body" sz="quarter" idx="17"/>
          </p:nvPr>
        </p:nvSpPr>
        <p:spPr>
          <a:xfrm>
            <a:off x="6991236" y="3574509"/>
            <a:ext cx="1801812" cy="1011381"/>
          </a:xfrm>
        </p:spPr>
        <p:txBody>
          <a:bodyPr/>
          <a:lstStyle>
            <a:lvl1pPr marL="111125" indent="0">
              <a:defRPr sz="1400"/>
            </a:lvl1pPr>
          </a:lstStyle>
          <a:p>
            <a:pPr lvl="0"/>
            <a:r>
              <a:rPr lang="en-US" dirty="0" smtClean="0"/>
              <a:t>Click to edit Master text styles</a:t>
            </a:r>
          </a:p>
        </p:txBody>
      </p:sp>
      <p:sp>
        <p:nvSpPr>
          <p:cNvPr id="40" name="Text Placeholder 2"/>
          <p:cNvSpPr>
            <a:spLocks noGrp="1"/>
          </p:cNvSpPr>
          <p:nvPr>
            <p:ph type="body" sz="quarter" idx="18"/>
          </p:nvPr>
        </p:nvSpPr>
        <p:spPr>
          <a:xfrm>
            <a:off x="1072708" y="4849164"/>
            <a:ext cx="1801812" cy="1011381"/>
          </a:xfrm>
        </p:spPr>
        <p:txBody>
          <a:bodyPr/>
          <a:lstStyle>
            <a:lvl1pPr marL="111125" indent="0">
              <a:defRPr sz="1400"/>
            </a:lvl1pPr>
          </a:lstStyle>
          <a:p>
            <a:pPr lvl="0"/>
            <a:r>
              <a:rPr lang="en-US" dirty="0" smtClean="0"/>
              <a:t>Click to edit Master text styles</a:t>
            </a:r>
          </a:p>
        </p:txBody>
      </p:sp>
      <p:sp>
        <p:nvSpPr>
          <p:cNvPr id="44" name="Text Placeholder 2"/>
          <p:cNvSpPr>
            <a:spLocks noGrp="1"/>
          </p:cNvSpPr>
          <p:nvPr>
            <p:ph type="body" sz="quarter" idx="19"/>
          </p:nvPr>
        </p:nvSpPr>
        <p:spPr>
          <a:xfrm>
            <a:off x="3047936" y="4849164"/>
            <a:ext cx="1801812" cy="1011381"/>
          </a:xfrm>
        </p:spPr>
        <p:txBody>
          <a:bodyPr/>
          <a:lstStyle>
            <a:lvl1pPr marL="111125" indent="0">
              <a:defRPr sz="1400"/>
            </a:lvl1pPr>
          </a:lstStyle>
          <a:p>
            <a:pPr lvl="0"/>
            <a:r>
              <a:rPr lang="en-US" dirty="0" smtClean="0"/>
              <a:t>Click to edit Master text styles</a:t>
            </a:r>
          </a:p>
        </p:txBody>
      </p:sp>
      <p:sp>
        <p:nvSpPr>
          <p:cNvPr id="45" name="Text Placeholder 2"/>
          <p:cNvSpPr>
            <a:spLocks noGrp="1"/>
          </p:cNvSpPr>
          <p:nvPr>
            <p:ph type="body" sz="quarter" idx="20"/>
          </p:nvPr>
        </p:nvSpPr>
        <p:spPr>
          <a:xfrm>
            <a:off x="5016003" y="4849164"/>
            <a:ext cx="1801812" cy="1011381"/>
          </a:xfrm>
        </p:spPr>
        <p:txBody>
          <a:bodyPr/>
          <a:lstStyle>
            <a:lvl1pPr marL="111125" indent="0">
              <a:defRPr sz="1400"/>
            </a:lvl1pPr>
          </a:lstStyle>
          <a:p>
            <a:pPr lvl="0"/>
            <a:r>
              <a:rPr lang="en-US" dirty="0" smtClean="0"/>
              <a:t>Click to edit Master text styles</a:t>
            </a:r>
          </a:p>
        </p:txBody>
      </p:sp>
      <p:sp>
        <p:nvSpPr>
          <p:cNvPr id="46" name="Text Placeholder 2"/>
          <p:cNvSpPr>
            <a:spLocks noGrp="1"/>
          </p:cNvSpPr>
          <p:nvPr>
            <p:ph type="body" sz="quarter" idx="21"/>
          </p:nvPr>
        </p:nvSpPr>
        <p:spPr>
          <a:xfrm>
            <a:off x="6991231" y="4849164"/>
            <a:ext cx="1801812" cy="1011381"/>
          </a:xfrm>
        </p:spPr>
        <p:txBody>
          <a:bodyPr/>
          <a:lstStyle>
            <a:lvl1pPr marL="111125" indent="0">
              <a:defRPr sz="1400"/>
            </a:lvl1pPr>
          </a:lstStyle>
          <a:p>
            <a:pPr lvl="0"/>
            <a:r>
              <a:rPr lang="en-US" dirty="0" smtClean="0"/>
              <a:t>Click to edit Master text styles</a:t>
            </a:r>
          </a:p>
        </p:txBody>
      </p:sp>
    </p:spTree>
    <p:extLst>
      <p:ext uri="{BB962C8B-B14F-4D97-AF65-F5344CB8AC3E}">
        <p14:creationId xmlns:p14="http://schemas.microsoft.com/office/powerpoint/2010/main" val="377381820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slide 4 columns + images">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1" name="Content Placeholder 5"/>
          <p:cNvSpPr txBox="1">
            <a:spLocks/>
          </p:cNvSpPr>
          <p:nvPr userDrawn="1"/>
        </p:nvSpPr>
        <p:spPr bwMode="auto">
          <a:xfrm>
            <a:off x="6784276" y="1287594"/>
            <a:ext cx="2002536" cy="2880369"/>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2" name="Content Placeholder 5"/>
          <p:cNvSpPr txBox="1">
            <a:spLocks/>
          </p:cNvSpPr>
          <p:nvPr userDrawn="1"/>
        </p:nvSpPr>
        <p:spPr bwMode="auto">
          <a:xfrm>
            <a:off x="4641531" y="1287109"/>
            <a:ext cx="2002535" cy="288085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3" name="Content Placeholder 5"/>
          <p:cNvSpPr txBox="1">
            <a:spLocks/>
          </p:cNvSpPr>
          <p:nvPr userDrawn="1"/>
        </p:nvSpPr>
        <p:spPr bwMode="auto">
          <a:xfrm>
            <a:off x="2498047" y="1286002"/>
            <a:ext cx="2002535" cy="2881962"/>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5" name="Content Placeholder 5"/>
          <p:cNvSpPr txBox="1">
            <a:spLocks/>
          </p:cNvSpPr>
          <p:nvPr userDrawn="1"/>
        </p:nvSpPr>
        <p:spPr bwMode="auto">
          <a:xfrm>
            <a:off x="357189" y="1295526"/>
            <a:ext cx="2002535" cy="28724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35" name="Round Same Side Corner Rectangle 34"/>
          <p:cNvSpPr/>
          <p:nvPr userDrawn="1"/>
        </p:nvSpPr>
        <p:spPr>
          <a:xfrm>
            <a:off x="357189" y="1286001"/>
            <a:ext cx="2002536"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 Same Side Corner Rectangle 35"/>
          <p:cNvSpPr/>
          <p:nvPr userDrawn="1"/>
        </p:nvSpPr>
        <p:spPr>
          <a:xfrm>
            <a:off x="2498046" y="1286001"/>
            <a:ext cx="2002536"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 Same Side Corner Rectangle 36"/>
          <p:cNvSpPr/>
          <p:nvPr userDrawn="1"/>
        </p:nvSpPr>
        <p:spPr>
          <a:xfrm>
            <a:off x="4641531" y="1286001"/>
            <a:ext cx="2002536"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 Same Side Corner Rectangle 37"/>
          <p:cNvSpPr/>
          <p:nvPr userDrawn="1"/>
        </p:nvSpPr>
        <p:spPr>
          <a:xfrm>
            <a:off x="6784276" y="1286001"/>
            <a:ext cx="2002536"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Picture Placeholder 2"/>
          <p:cNvSpPr>
            <a:spLocks noGrp="1"/>
          </p:cNvSpPr>
          <p:nvPr>
            <p:ph type="pic" sz="quarter" idx="10"/>
          </p:nvPr>
        </p:nvSpPr>
        <p:spPr>
          <a:xfrm>
            <a:off x="357188" y="4310063"/>
            <a:ext cx="2001837" cy="1628775"/>
          </a:xfrm>
          <a:prstGeom prst="roundRect">
            <a:avLst>
              <a:gd name="adj" fmla="val 4758"/>
            </a:avLst>
          </a:prstGeom>
          <a:solidFill>
            <a:schemeClr val="tx1"/>
          </a:solidFill>
        </p:spPr>
        <p:txBody>
          <a:bodyPr/>
          <a:lstStyle/>
          <a:p>
            <a:endParaRPr lang="en-US" dirty="0"/>
          </a:p>
        </p:txBody>
      </p:sp>
      <p:sp>
        <p:nvSpPr>
          <p:cNvPr id="19" name="Picture Placeholder 2"/>
          <p:cNvSpPr>
            <a:spLocks noGrp="1"/>
          </p:cNvSpPr>
          <p:nvPr>
            <p:ph type="pic" sz="quarter" idx="11"/>
          </p:nvPr>
        </p:nvSpPr>
        <p:spPr>
          <a:xfrm>
            <a:off x="2498745" y="4310063"/>
            <a:ext cx="2001837" cy="1628775"/>
          </a:xfrm>
          <a:prstGeom prst="roundRect">
            <a:avLst>
              <a:gd name="adj" fmla="val 4758"/>
            </a:avLst>
          </a:prstGeom>
          <a:solidFill>
            <a:schemeClr val="tx1"/>
          </a:solidFill>
        </p:spPr>
        <p:txBody>
          <a:bodyPr/>
          <a:lstStyle/>
          <a:p>
            <a:endParaRPr lang="en-US" dirty="0"/>
          </a:p>
        </p:txBody>
      </p:sp>
      <p:sp>
        <p:nvSpPr>
          <p:cNvPr id="20" name="Picture Placeholder 2"/>
          <p:cNvSpPr>
            <a:spLocks noGrp="1"/>
          </p:cNvSpPr>
          <p:nvPr>
            <p:ph type="pic" sz="quarter" idx="12"/>
          </p:nvPr>
        </p:nvSpPr>
        <p:spPr>
          <a:xfrm>
            <a:off x="4641531" y="4310063"/>
            <a:ext cx="2001837" cy="1628775"/>
          </a:xfrm>
          <a:prstGeom prst="roundRect">
            <a:avLst>
              <a:gd name="adj" fmla="val 4758"/>
            </a:avLst>
          </a:prstGeom>
          <a:solidFill>
            <a:schemeClr val="tx1"/>
          </a:solidFill>
        </p:spPr>
        <p:txBody>
          <a:bodyPr/>
          <a:lstStyle/>
          <a:p>
            <a:endParaRPr lang="en-US" dirty="0"/>
          </a:p>
        </p:txBody>
      </p:sp>
      <p:sp>
        <p:nvSpPr>
          <p:cNvPr id="24" name="Picture Placeholder 2"/>
          <p:cNvSpPr>
            <a:spLocks noGrp="1"/>
          </p:cNvSpPr>
          <p:nvPr>
            <p:ph type="pic" sz="quarter" idx="13"/>
          </p:nvPr>
        </p:nvSpPr>
        <p:spPr>
          <a:xfrm>
            <a:off x="6784276" y="4310744"/>
            <a:ext cx="2001837" cy="1628775"/>
          </a:xfrm>
          <a:prstGeom prst="roundRect">
            <a:avLst>
              <a:gd name="adj" fmla="val 4758"/>
            </a:avLst>
          </a:prstGeom>
          <a:solidFill>
            <a:schemeClr val="tx1"/>
          </a:solidFill>
        </p:spPr>
        <p:txBody>
          <a:bodyPr/>
          <a:lstStyle/>
          <a:p>
            <a:endParaRPr lang="en-US" dirty="0"/>
          </a:p>
        </p:txBody>
      </p:sp>
    </p:spTree>
    <p:extLst>
      <p:ext uri="{BB962C8B-B14F-4D97-AF65-F5344CB8AC3E}">
        <p14:creationId xmlns:p14="http://schemas.microsoft.com/office/powerpoint/2010/main" val="408560153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slide 5 columns 2 segments">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5" name="Content Placeholder 5"/>
          <p:cNvSpPr txBox="1">
            <a:spLocks/>
          </p:cNvSpPr>
          <p:nvPr userDrawn="1"/>
        </p:nvSpPr>
        <p:spPr bwMode="auto">
          <a:xfrm>
            <a:off x="7184572" y="1287594"/>
            <a:ext cx="160224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1" name="Content Placeholder 5"/>
          <p:cNvSpPr txBox="1">
            <a:spLocks/>
          </p:cNvSpPr>
          <p:nvPr userDrawn="1"/>
        </p:nvSpPr>
        <p:spPr bwMode="auto">
          <a:xfrm>
            <a:off x="5479145" y="1287109"/>
            <a:ext cx="160224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2" name="Content Placeholder 5"/>
          <p:cNvSpPr txBox="1">
            <a:spLocks/>
          </p:cNvSpPr>
          <p:nvPr userDrawn="1"/>
        </p:nvSpPr>
        <p:spPr bwMode="auto">
          <a:xfrm>
            <a:off x="3775304" y="1286001"/>
            <a:ext cx="160224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3" name="Content Placeholder 5"/>
          <p:cNvSpPr txBox="1">
            <a:spLocks/>
          </p:cNvSpPr>
          <p:nvPr userDrawn="1"/>
        </p:nvSpPr>
        <p:spPr bwMode="auto">
          <a:xfrm>
            <a:off x="2062619" y="1286001"/>
            <a:ext cx="160224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4" name="Content Placeholder 5"/>
          <p:cNvSpPr txBox="1">
            <a:spLocks/>
          </p:cNvSpPr>
          <p:nvPr userDrawn="1"/>
        </p:nvSpPr>
        <p:spPr bwMode="auto">
          <a:xfrm>
            <a:off x="357190" y="1295526"/>
            <a:ext cx="1602240" cy="46528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42" name="Round Same Side Corner Rectangle 41"/>
          <p:cNvSpPr/>
          <p:nvPr userDrawn="1"/>
        </p:nvSpPr>
        <p:spPr>
          <a:xfrm>
            <a:off x="357189" y="1286001"/>
            <a:ext cx="160224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 Same Side Corner Rectangle 42"/>
          <p:cNvSpPr/>
          <p:nvPr userDrawn="1"/>
        </p:nvSpPr>
        <p:spPr>
          <a:xfrm>
            <a:off x="2062618" y="1286001"/>
            <a:ext cx="160224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 Same Side Corner Rectangle 43"/>
          <p:cNvSpPr/>
          <p:nvPr userDrawn="1"/>
        </p:nvSpPr>
        <p:spPr>
          <a:xfrm>
            <a:off x="3775303" y="1286001"/>
            <a:ext cx="160224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 Same Side Corner Rectangle 44"/>
          <p:cNvSpPr/>
          <p:nvPr userDrawn="1"/>
        </p:nvSpPr>
        <p:spPr>
          <a:xfrm>
            <a:off x="5479144" y="1286001"/>
            <a:ext cx="1602240"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ound Same Side Corner Rectangle 45"/>
          <p:cNvSpPr/>
          <p:nvPr userDrawn="1"/>
        </p:nvSpPr>
        <p:spPr>
          <a:xfrm>
            <a:off x="7184572" y="1286001"/>
            <a:ext cx="1602240" cy="18288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9" name="Straight Connector 48"/>
          <p:cNvCxnSpPr/>
          <p:nvPr userDrawn="1"/>
        </p:nvCxnSpPr>
        <p:spPr>
          <a:xfrm>
            <a:off x="2062618" y="4118137"/>
            <a:ext cx="1602240" cy="0"/>
          </a:xfrm>
          <a:prstGeom prst="line">
            <a:avLst/>
          </a:prstGeom>
          <a:ln w="9525" cmpd="sng">
            <a:gradFill flip="none" rotWithShape="1">
              <a:gsLst>
                <a:gs pos="0">
                  <a:schemeClr val="accent5"/>
                </a:gs>
                <a:gs pos="100000">
                  <a:schemeClr val="accent6"/>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357189" y="4118137"/>
            <a:ext cx="1602240" cy="0"/>
          </a:xfrm>
          <a:prstGeom prst="line">
            <a:avLst/>
          </a:prstGeom>
          <a:ln w="9525" cmpd="sng">
            <a:gradFill flip="none" rotWithShape="1">
              <a:gsLst>
                <a:gs pos="0">
                  <a:schemeClr val="accent1"/>
                </a:gs>
                <a:gs pos="100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3775303" y="4118137"/>
            <a:ext cx="1602240" cy="0"/>
          </a:xfrm>
          <a:prstGeom prst="line">
            <a:avLst/>
          </a:prstGeom>
          <a:ln w="9525" cmpd="sng">
            <a:gradFill flip="none" rotWithShape="1">
              <a:gsLst>
                <a:gs pos="0">
                  <a:schemeClr val="accent3"/>
                </a:gs>
                <a:gs pos="100000">
                  <a:schemeClr val="accent4"/>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5479144" y="4118137"/>
            <a:ext cx="1602240" cy="0"/>
          </a:xfrm>
          <a:prstGeom prst="line">
            <a:avLst/>
          </a:prstGeom>
          <a:ln w="9525" cmpd="sng">
            <a:gradFill flip="none" rotWithShape="1">
              <a:gsLst>
                <a:gs pos="0">
                  <a:srgbClr val="81017E"/>
                </a:gs>
                <a:gs pos="100000">
                  <a:srgbClr val="DA0081"/>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7184572" y="4118137"/>
            <a:ext cx="1602240" cy="0"/>
          </a:xfrm>
          <a:prstGeom prst="line">
            <a:avLst/>
          </a:prstGeom>
          <a:ln w="9525" cmpd="sng">
            <a:gradFill flip="none" rotWithShape="1">
              <a:gsLst>
                <a:gs pos="0">
                  <a:srgbClr val="0C2577"/>
                </a:gs>
                <a:gs pos="100000">
                  <a:schemeClr val="accent5"/>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6070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slide 5 columns + images">
    <p:bg>
      <p:bgPr>
        <a:solidFill>
          <a:schemeClr val="bg2"/>
        </a:solidFill>
        <a:effectLst/>
      </p:bgPr>
    </p:bg>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1" name="Content Placeholder 5"/>
          <p:cNvSpPr txBox="1">
            <a:spLocks/>
          </p:cNvSpPr>
          <p:nvPr userDrawn="1"/>
        </p:nvSpPr>
        <p:spPr bwMode="auto">
          <a:xfrm>
            <a:off x="7184572" y="1287594"/>
            <a:ext cx="1602240" cy="2880369"/>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2" name="Content Placeholder 5"/>
          <p:cNvSpPr txBox="1">
            <a:spLocks/>
          </p:cNvSpPr>
          <p:nvPr userDrawn="1"/>
        </p:nvSpPr>
        <p:spPr bwMode="auto">
          <a:xfrm>
            <a:off x="5479145" y="1287109"/>
            <a:ext cx="1602240" cy="2880855"/>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3" name="Content Placeholder 5"/>
          <p:cNvSpPr txBox="1">
            <a:spLocks/>
          </p:cNvSpPr>
          <p:nvPr userDrawn="1"/>
        </p:nvSpPr>
        <p:spPr bwMode="auto">
          <a:xfrm>
            <a:off x="3775304" y="1286002"/>
            <a:ext cx="1602240" cy="2881962"/>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4" name="Content Placeholder 5"/>
          <p:cNvSpPr txBox="1">
            <a:spLocks/>
          </p:cNvSpPr>
          <p:nvPr userDrawn="1"/>
        </p:nvSpPr>
        <p:spPr bwMode="auto">
          <a:xfrm>
            <a:off x="2062619" y="1286002"/>
            <a:ext cx="1602240" cy="2881962"/>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25" name="Content Placeholder 5"/>
          <p:cNvSpPr txBox="1">
            <a:spLocks/>
          </p:cNvSpPr>
          <p:nvPr userDrawn="1"/>
        </p:nvSpPr>
        <p:spPr bwMode="auto">
          <a:xfrm>
            <a:off x="357190" y="1295526"/>
            <a:ext cx="1602240" cy="2872437"/>
          </a:xfrm>
          <a:prstGeom prst="roundRect">
            <a:avLst>
              <a:gd name="adj" fmla="val 3283"/>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42" name="Round Same Side Corner Rectangle 41"/>
          <p:cNvSpPr/>
          <p:nvPr userDrawn="1"/>
        </p:nvSpPr>
        <p:spPr>
          <a:xfrm>
            <a:off x="357189" y="1286001"/>
            <a:ext cx="1602240"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 Same Side Corner Rectangle 42"/>
          <p:cNvSpPr/>
          <p:nvPr userDrawn="1"/>
        </p:nvSpPr>
        <p:spPr>
          <a:xfrm>
            <a:off x="2062618" y="1286001"/>
            <a:ext cx="1602240"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ound Same Side Corner Rectangle 43"/>
          <p:cNvSpPr/>
          <p:nvPr userDrawn="1"/>
        </p:nvSpPr>
        <p:spPr>
          <a:xfrm>
            <a:off x="3775303" y="1286001"/>
            <a:ext cx="1602240"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 Same Side Corner Rectangle 44"/>
          <p:cNvSpPr/>
          <p:nvPr userDrawn="1"/>
        </p:nvSpPr>
        <p:spPr>
          <a:xfrm>
            <a:off x="5479144" y="1286001"/>
            <a:ext cx="1602240"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ound Same Side Corner Rectangle 45"/>
          <p:cNvSpPr/>
          <p:nvPr userDrawn="1"/>
        </p:nvSpPr>
        <p:spPr>
          <a:xfrm>
            <a:off x="7184572" y="1286001"/>
            <a:ext cx="1602240" cy="18288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Picture Placeholder 3"/>
          <p:cNvSpPr>
            <a:spLocks noGrp="1"/>
          </p:cNvSpPr>
          <p:nvPr>
            <p:ph type="pic" sz="quarter" idx="21"/>
          </p:nvPr>
        </p:nvSpPr>
        <p:spPr>
          <a:xfrm>
            <a:off x="357189" y="4295956"/>
            <a:ext cx="1602240" cy="1696858"/>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27" name="Picture Placeholder 3"/>
          <p:cNvSpPr>
            <a:spLocks noGrp="1"/>
          </p:cNvSpPr>
          <p:nvPr>
            <p:ph type="pic" sz="quarter" idx="22"/>
          </p:nvPr>
        </p:nvSpPr>
        <p:spPr>
          <a:xfrm>
            <a:off x="2062618" y="4287330"/>
            <a:ext cx="1602240" cy="1696858"/>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28" name="Picture Placeholder 3"/>
          <p:cNvSpPr>
            <a:spLocks noGrp="1"/>
          </p:cNvSpPr>
          <p:nvPr>
            <p:ph type="pic" sz="quarter" idx="23"/>
          </p:nvPr>
        </p:nvSpPr>
        <p:spPr>
          <a:xfrm>
            <a:off x="3778097" y="4287301"/>
            <a:ext cx="1602240" cy="1696858"/>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29" name="Picture Placeholder 3"/>
          <p:cNvSpPr>
            <a:spLocks noGrp="1"/>
          </p:cNvSpPr>
          <p:nvPr>
            <p:ph type="pic" sz="quarter" idx="24"/>
          </p:nvPr>
        </p:nvSpPr>
        <p:spPr>
          <a:xfrm>
            <a:off x="5483526" y="4287329"/>
            <a:ext cx="1602240" cy="1696858"/>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30" name="Picture Placeholder 3"/>
          <p:cNvSpPr>
            <a:spLocks noGrp="1"/>
          </p:cNvSpPr>
          <p:nvPr>
            <p:ph type="pic" sz="quarter" idx="25"/>
          </p:nvPr>
        </p:nvSpPr>
        <p:spPr>
          <a:xfrm>
            <a:off x="7186410" y="4287329"/>
            <a:ext cx="1602240" cy="1696858"/>
          </a:xfrm>
          <a:prstGeom prst="roundRect">
            <a:avLst>
              <a:gd name="adj" fmla="val 2689"/>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351961736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slide+ chart step 1">
    <p:bg>
      <p:bgPr>
        <a:solidFill>
          <a:schemeClr val="bg2"/>
        </a:solidFill>
        <a:effectLst/>
      </p:bgPr>
    </p:bg>
    <p:spTree>
      <p:nvGrpSpPr>
        <p:cNvPr id="1" name=""/>
        <p:cNvGrpSpPr/>
        <p:nvPr/>
      </p:nvGrpSpPr>
      <p:grpSpPr>
        <a:xfrm>
          <a:off x="0" y="0"/>
          <a:ext cx="0" cy="0"/>
          <a:chOff x="0" y="0"/>
          <a:chExt cx="0" cy="0"/>
        </a:xfrm>
      </p:grpSpPr>
      <p:pic>
        <p:nvPicPr>
          <p:cNvPr id="40" name="Picture 3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39" name="Content Placeholder 5"/>
          <p:cNvSpPr txBox="1">
            <a:spLocks/>
          </p:cNvSpPr>
          <p:nvPr userDrawn="1"/>
        </p:nvSpPr>
        <p:spPr bwMode="auto">
          <a:xfrm>
            <a:off x="357187" y="1286001"/>
            <a:ext cx="8428889" cy="471678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8" name="Title 3"/>
          <p:cNvSpPr>
            <a:spLocks noGrp="1"/>
          </p:cNvSpPr>
          <p:nvPr>
            <p:ph type="title"/>
          </p:nvPr>
        </p:nvSpPr>
        <p:spPr>
          <a:xfrm>
            <a:off x="563563" y="517525"/>
            <a:ext cx="8004175" cy="768476"/>
          </a:xfrm>
        </p:spPr>
        <p:txBody>
          <a:bodyPr/>
          <a:lstStyle/>
          <a:p>
            <a:r>
              <a:rPr lang="en-US" dirty="0" smtClean="0">
                <a:solidFill>
                  <a:srgbClr val="666666"/>
                </a:solidFill>
              </a:rPr>
              <a:t>Slide </a:t>
            </a:r>
            <a:r>
              <a:rPr lang="en-US" dirty="0">
                <a:solidFill>
                  <a:srgbClr val="666666"/>
                </a:solidFill>
              </a:rPr>
              <a:t>Title here</a:t>
            </a:r>
          </a:p>
        </p:txBody>
      </p:sp>
      <p:grpSp>
        <p:nvGrpSpPr>
          <p:cNvPr id="9" name="Group 8"/>
          <p:cNvGrpSpPr/>
          <p:nvPr userDrawn="1"/>
        </p:nvGrpSpPr>
        <p:grpSpPr>
          <a:xfrm>
            <a:off x="1101645" y="2897248"/>
            <a:ext cx="2239274" cy="663160"/>
            <a:chOff x="1006395" y="2897248"/>
            <a:chExt cx="2239274" cy="663160"/>
          </a:xfrm>
        </p:grpSpPr>
        <p:sp>
          <p:nvSpPr>
            <p:cNvPr id="10" name="Rounded Rectangle 9"/>
            <p:cNvSpPr/>
            <p:nvPr/>
          </p:nvSpPr>
          <p:spPr>
            <a:xfrm>
              <a:off x="100639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11" name="Round Same Side Corner Rectangle 10"/>
            <p:cNvSpPr/>
            <p:nvPr/>
          </p:nvSpPr>
          <p:spPr>
            <a:xfrm>
              <a:off x="1006395"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p:cNvGrpSpPr/>
          <p:nvPr userDrawn="1"/>
        </p:nvGrpSpPr>
        <p:grpSpPr>
          <a:xfrm>
            <a:off x="3461133" y="2897248"/>
            <a:ext cx="2239274" cy="663160"/>
            <a:chOff x="3457468" y="2897248"/>
            <a:chExt cx="2239274" cy="663160"/>
          </a:xfrm>
        </p:grpSpPr>
        <p:sp>
          <p:nvSpPr>
            <p:cNvPr id="19" name="Rounded Rectangle 18"/>
            <p:cNvSpPr/>
            <p:nvPr/>
          </p:nvSpPr>
          <p:spPr>
            <a:xfrm>
              <a:off x="3457468"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20" name="Round Same Side Corner Rectangle 19"/>
            <p:cNvSpPr/>
            <p:nvPr/>
          </p:nvSpPr>
          <p:spPr>
            <a:xfrm>
              <a:off x="3457468"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p:cNvGrpSpPr/>
          <p:nvPr userDrawn="1"/>
        </p:nvGrpSpPr>
        <p:grpSpPr>
          <a:xfrm>
            <a:off x="5820621" y="2897248"/>
            <a:ext cx="2240844" cy="663159"/>
            <a:chOff x="5876184" y="2897248"/>
            <a:chExt cx="2240844" cy="663159"/>
          </a:xfrm>
        </p:grpSpPr>
        <p:sp>
          <p:nvSpPr>
            <p:cNvPr id="22" name="Rounded Rectangle 21"/>
            <p:cNvSpPr/>
            <p:nvPr/>
          </p:nvSpPr>
          <p:spPr>
            <a:xfrm>
              <a:off x="5877754"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23" name="Round Same Side Corner Rectangle 22"/>
            <p:cNvSpPr/>
            <p:nvPr/>
          </p:nvSpPr>
          <p:spPr>
            <a:xfrm>
              <a:off x="5876184" y="2897248"/>
              <a:ext cx="2239274" cy="13716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Round Same Side Corner Rectangle 23"/>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5</a:t>
            </a:r>
            <a:endParaRPr lang="en-US" sz="2000" dirty="0">
              <a:solidFill>
                <a:schemeClr val="bg1"/>
              </a:solidFill>
              <a:latin typeface="Calibri"/>
              <a:cs typeface="Calibri"/>
            </a:endParaRPr>
          </a:p>
        </p:txBody>
      </p:sp>
      <p:sp>
        <p:nvSpPr>
          <p:cNvPr id="26" name="Round Same Side Corner Rectangle 25"/>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ound Same Side Corner Rectangle 26"/>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ounded Rectangle 27"/>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4</a:t>
            </a:r>
            <a:endParaRPr lang="en-US" sz="2000" dirty="0">
              <a:solidFill>
                <a:schemeClr val="bg1"/>
              </a:solidFill>
              <a:latin typeface="Calibri"/>
              <a:cs typeface="Calibri"/>
            </a:endParaRPr>
          </a:p>
        </p:txBody>
      </p:sp>
      <p:sp>
        <p:nvSpPr>
          <p:cNvPr id="29" name="Round Same Side Corner Rectangle 28"/>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ound Same Side Corner Rectangle 29"/>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3</a:t>
            </a:r>
            <a:endParaRPr lang="en-US" sz="2000" dirty="0">
              <a:solidFill>
                <a:schemeClr val="bg1"/>
              </a:solidFill>
              <a:latin typeface="Calibri"/>
              <a:cs typeface="Calibri"/>
            </a:endParaRPr>
          </a:p>
        </p:txBody>
      </p:sp>
      <p:sp>
        <p:nvSpPr>
          <p:cNvPr id="32" name="Round Same Side Corner Rectangle 31"/>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 Same Side Corner Rectangle 32"/>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ounded Rectangle 3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2</a:t>
            </a:r>
            <a:endParaRPr lang="en-US" sz="2000" dirty="0">
              <a:solidFill>
                <a:schemeClr val="bg1"/>
              </a:solidFill>
              <a:latin typeface="Calibri"/>
              <a:cs typeface="Calibri"/>
            </a:endParaRPr>
          </a:p>
        </p:txBody>
      </p:sp>
      <p:sp>
        <p:nvSpPr>
          <p:cNvPr id="35" name="Round Same Side Corner Rectangle 34"/>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 Same Side Corner Rectangle 3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ounded Rectangle 3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EF6F00"/>
                </a:solidFill>
                <a:latin typeface="Calibri"/>
                <a:cs typeface="Calibri"/>
              </a:rPr>
              <a:t>1</a:t>
            </a:r>
            <a:endParaRPr lang="en-US" sz="2000" dirty="0">
              <a:solidFill>
                <a:srgbClr val="EF6F00"/>
              </a:solidFill>
              <a:latin typeface="Calibri"/>
              <a:cs typeface="Calibri"/>
            </a:endParaRPr>
          </a:p>
        </p:txBody>
      </p:sp>
      <p:sp>
        <p:nvSpPr>
          <p:cNvPr id="38" name="Rectangle 37"/>
          <p:cNvSpPr/>
          <p:nvPr userDrawn="1"/>
        </p:nvSpPr>
        <p:spPr>
          <a:xfrm>
            <a:off x="7334738" y="0"/>
            <a:ext cx="241422" cy="119953"/>
          </a:xfrm>
          <a:prstGeom prst="rect">
            <a:avLst/>
          </a:prstGeom>
          <a:gradFill flip="none" rotWithShape="1">
            <a:gsLst>
              <a:gs pos="0">
                <a:schemeClr val="accent1"/>
              </a:gs>
              <a:gs pos="100000">
                <a:schemeClr val="accent2"/>
              </a:gs>
            </a:gsLst>
            <a:lin ang="0" scaled="0"/>
            <a:tileRect/>
          </a:gra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842637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slide+ chart step 2">
    <p:bg>
      <p:bgPr>
        <a:solidFill>
          <a:schemeClr val="bg2"/>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9" name="Content Placeholder 5"/>
          <p:cNvSpPr txBox="1">
            <a:spLocks/>
          </p:cNvSpPr>
          <p:nvPr userDrawn="1"/>
        </p:nvSpPr>
        <p:spPr bwMode="auto">
          <a:xfrm>
            <a:off x="357187" y="1286001"/>
            <a:ext cx="8428889" cy="471678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8" name="Title 3"/>
          <p:cNvSpPr>
            <a:spLocks noGrp="1"/>
          </p:cNvSpPr>
          <p:nvPr>
            <p:ph type="title"/>
          </p:nvPr>
        </p:nvSpPr>
        <p:spPr>
          <a:xfrm>
            <a:off x="563563" y="517525"/>
            <a:ext cx="8004175" cy="768476"/>
          </a:xfrm>
        </p:spPr>
        <p:txBody>
          <a:bodyPr/>
          <a:lstStyle/>
          <a:p>
            <a:r>
              <a:rPr lang="en-US" dirty="0" smtClean="0">
                <a:solidFill>
                  <a:srgbClr val="666666"/>
                </a:solidFill>
              </a:rPr>
              <a:t>Slide </a:t>
            </a:r>
            <a:r>
              <a:rPr lang="en-US" dirty="0">
                <a:solidFill>
                  <a:srgbClr val="666666"/>
                </a:solidFill>
              </a:rPr>
              <a:t>Title here</a:t>
            </a:r>
          </a:p>
        </p:txBody>
      </p:sp>
      <p:sp>
        <p:nvSpPr>
          <p:cNvPr id="64" name="Round Same Side Corner Rectangle 63"/>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ounded Rectangle 64"/>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5</a:t>
            </a:r>
            <a:endParaRPr lang="en-US" sz="2000" dirty="0">
              <a:solidFill>
                <a:schemeClr val="bg1"/>
              </a:solidFill>
              <a:latin typeface="Calibri"/>
              <a:cs typeface="Calibri"/>
            </a:endParaRPr>
          </a:p>
        </p:txBody>
      </p:sp>
      <p:sp>
        <p:nvSpPr>
          <p:cNvPr id="66" name="Round Same Side Corner Rectangle 65"/>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ound Same Side Corner Rectangle 66"/>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ed Rectangle 67"/>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4</a:t>
            </a:r>
            <a:endParaRPr lang="en-US" sz="2000" dirty="0">
              <a:solidFill>
                <a:schemeClr val="bg1"/>
              </a:solidFill>
              <a:latin typeface="Calibri"/>
              <a:cs typeface="Calibri"/>
            </a:endParaRPr>
          </a:p>
        </p:txBody>
      </p:sp>
      <p:sp>
        <p:nvSpPr>
          <p:cNvPr id="69" name="Round Same Side Corner Rectangle 68"/>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ound Same Side Corner Rectangle 69"/>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ounded Rectangle 70"/>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3</a:t>
            </a:r>
            <a:endParaRPr lang="en-US" sz="2000" dirty="0">
              <a:solidFill>
                <a:schemeClr val="bg1"/>
              </a:solidFill>
              <a:latin typeface="Calibri"/>
              <a:cs typeface="Calibri"/>
            </a:endParaRPr>
          </a:p>
        </p:txBody>
      </p:sp>
      <p:sp>
        <p:nvSpPr>
          <p:cNvPr id="72" name="Round Same Side Corner Rectangle 71"/>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ound Same Side Corner Rectangle 72"/>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ounded Rectangle 7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accent5"/>
                </a:solidFill>
                <a:latin typeface="Calibri"/>
                <a:cs typeface="Calibri"/>
              </a:rPr>
              <a:t>2</a:t>
            </a:r>
            <a:endParaRPr lang="en-US" sz="2000" dirty="0">
              <a:solidFill>
                <a:schemeClr val="accent5"/>
              </a:solidFill>
              <a:latin typeface="Calibri"/>
              <a:cs typeface="Calibri"/>
            </a:endParaRPr>
          </a:p>
        </p:txBody>
      </p:sp>
      <p:sp>
        <p:nvSpPr>
          <p:cNvPr id="75" name="Round Same Side Corner Rectangle 74"/>
          <p:cNvSpPr/>
          <p:nvPr userDrawn="1"/>
        </p:nvSpPr>
        <p:spPr>
          <a:xfrm rot="10800000">
            <a:off x="7637221" y="0"/>
            <a:ext cx="241419" cy="119953"/>
          </a:xfrm>
          <a:prstGeom prst="round2SameRect">
            <a:avLst>
              <a:gd name="adj1" fmla="val 0"/>
              <a:gd name="adj2" fmla="val 0"/>
            </a:avLst>
          </a:prstGeom>
          <a:gradFill flip="none" rotWithShape="1">
            <a:gsLst>
              <a:gs pos="0">
                <a:schemeClr val="accent5"/>
              </a:gs>
              <a:gs pos="100000">
                <a:schemeClr val="accent6"/>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ound Same Side Corner Rectangle 7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ounded Rectangle 7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1</a:t>
            </a:r>
            <a:endParaRPr lang="en-US" sz="2000" dirty="0">
              <a:solidFill>
                <a:schemeClr val="bg1"/>
              </a:solidFill>
              <a:latin typeface="Calibri"/>
              <a:cs typeface="Calibri"/>
            </a:endParaRPr>
          </a:p>
        </p:txBody>
      </p:sp>
      <p:sp>
        <p:nvSpPr>
          <p:cNvPr id="78" name="Rectangle 77"/>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p:cNvGrpSpPr/>
          <p:nvPr userDrawn="1"/>
        </p:nvGrpSpPr>
        <p:grpSpPr>
          <a:xfrm>
            <a:off x="1101645" y="2897248"/>
            <a:ext cx="6958250" cy="663160"/>
            <a:chOff x="1101645" y="2897248"/>
            <a:chExt cx="6958250" cy="663160"/>
          </a:xfrm>
        </p:grpSpPr>
        <p:sp>
          <p:nvSpPr>
            <p:cNvPr id="34" name="Rounded Rectangle 33"/>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35" name="Rounded Rectangle 34"/>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36" name="Rounded Rectangle 35"/>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37" name="Round Same Side Corner Rectangle 36"/>
            <p:cNvSpPr/>
            <p:nvPr userDrawn="1"/>
          </p:nvSpPr>
          <p:spPr>
            <a:xfrm>
              <a:off x="1101645"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 Same Side Corner Rectangle 37"/>
            <p:cNvSpPr/>
            <p:nvPr userDrawn="1"/>
          </p:nvSpPr>
          <p:spPr>
            <a:xfrm>
              <a:off x="3461133"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ound Same Side Corner Rectangle 48"/>
            <p:cNvSpPr/>
            <p:nvPr userDrawn="1"/>
          </p:nvSpPr>
          <p:spPr>
            <a:xfrm>
              <a:off x="5820621" y="2897248"/>
              <a:ext cx="2239274" cy="13716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2054681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slide+ chart step 3">
    <p:bg>
      <p:bgPr>
        <a:solidFill>
          <a:schemeClr val="bg2"/>
        </a:solidFill>
        <a:effectLst/>
      </p:bgPr>
    </p:bg>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8" name="Content Placeholder 5"/>
          <p:cNvSpPr txBox="1">
            <a:spLocks/>
          </p:cNvSpPr>
          <p:nvPr userDrawn="1"/>
        </p:nvSpPr>
        <p:spPr bwMode="auto">
          <a:xfrm>
            <a:off x="357187" y="1286001"/>
            <a:ext cx="8428889" cy="471678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8" name="Title 3"/>
          <p:cNvSpPr>
            <a:spLocks noGrp="1"/>
          </p:cNvSpPr>
          <p:nvPr>
            <p:ph type="title"/>
          </p:nvPr>
        </p:nvSpPr>
        <p:spPr>
          <a:xfrm>
            <a:off x="563563" y="517525"/>
            <a:ext cx="8004175" cy="768476"/>
          </a:xfrm>
        </p:spPr>
        <p:txBody>
          <a:bodyPr/>
          <a:lstStyle/>
          <a:p>
            <a:r>
              <a:rPr lang="en-US" dirty="0" smtClean="0">
                <a:solidFill>
                  <a:srgbClr val="666666"/>
                </a:solidFill>
              </a:rPr>
              <a:t>Slide </a:t>
            </a:r>
            <a:r>
              <a:rPr lang="en-US" dirty="0">
                <a:solidFill>
                  <a:srgbClr val="666666"/>
                </a:solidFill>
              </a:rPr>
              <a:t>Title here</a:t>
            </a:r>
          </a:p>
        </p:txBody>
      </p:sp>
      <p:sp>
        <p:nvSpPr>
          <p:cNvPr id="32" name="Round Same Side Corner Rectangle 31"/>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5</a:t>
            </a:r>
            <a:endParaRPr lang="en-US" sz="2000" dirty="0">
              <a:solidFill>
                <a:schemeClr val="bg1"/>
              </a:solidFill>
              <a:latin typeface="Calibri"/>
              <a:cs typeface="Calibri"/>
            </a:endParaRPr>
          </a:p>
        </p:txBody>
      </p:sp>
      <p:sp>
        <p:nvSpPr>
          <p:cNvPr id="34" name="Round Same Side Corner Rectangle 33"/>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ound Same Side Corner Rectangle 34"/>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35"/>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4</a:t>
            </a:r>
            <a:endParaRPr lang="en-US" sz="2000" dirty="0">
              <a:solidFill>
                <a:schemeClr val="bg1"/>
              </a:solidFill>
              <a:latin typeface="Calibri"/>
              <a:cs typeface="Calibri"/>
            </a:endParaRPr>
          </a:p>
        </p:txBody>
      </p:sp>
      <p:sp>
        <p:nvSpPr>
          <p:cNvPr id="37" name="Round Same Side Corner Rectangle 36"/>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ound Same Side Corner Rectangle 37"/>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ounded Rectangle 48"/>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4CA90C"/>
                </a:solidFill>
                <a:latin typeface="Calibri"/>
                <a:cs typeface="Calibri"/>
              </a:rPr>
              <a:t>3</a:t>
            </a:r>
            <a:endParaRPr lang="en-US" sz="2000" dirty="0">
              <a:solidFill>
                <a:srgbClr val="4CA90C"/>
              </a:solidFill>
              <a:latin typeface="Calibri"/>
              <a:cs typeface="Calibri"/>
            </a:endParaRPr>
          </a:p>
        </p:txBody>
      </p:sp>
      <p:sp>
        <p:nvSpPr>
          <p:cNvPr id="50" name="Round Same Side Corner Rectangle 49"/>
          <p:cNvSpPr/>
          <p:nvPr userDrawn="1"/>
        </p:nvSpPr>
        <p:spPr>
          <a:xfrm rot="10800000">
            <a:off x="7939701" y="0"/>
            <a:ext cx="241419" cy="119953"/>
          </a:xfrm>
          <a:prstGeom prst="round2SameRect">
            <a:avLst>
              <a:gd name="adj1" fmla="val 0"/>
              <a:gd name="adj2" fmla="val 0"/>
            </a:avLst>
          </a:prstGeom>
          <a:gradFill flip="none" rotWithShape="1">
            <a:gsLst>
              <a:gs pos="0">
                <a:schemeClr val="accent3"/>
              </a:gs>
              <a:gs pos="100000">
                <a:schemeClr val="accent4"/>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ound Same Side Corner Rectangle 50"/>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ounded Rectangle 51"/>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2</a:t>
            </a:r>
            <a:endParaRPr lang="en-US" sz="2000" dirty="0">
              <a:solidFill>
                <a:schemeClr val="bg1"/>
              </a:solidFill>
              <a:latin typeface="Calibri"/>
              <a:cs typeface="Calibri"/>
            </a:endParaRPr>
          </a:p>
        </p:txBody>
      </p:sp>
      <p:sp>
        <p:nvSpPr>
          <p:cNvPr id="53" name="Round Same Side Corner Rectangle 52"/>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ound Same Side Corner Rectangle 53"/>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ounded Rectangle 54"/>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1</a:t>
            </a:r>
            <a:endParaRPr lang="en-US" sz="2000" dirty="0">
              <a:solidFill>
                <a:schemeClr val="bg1"/>
              </a:solidFill>
              <a:latin typeface="Calibri"/>
              <a:cs typeface="Calibri"/>
            </a:endParaRPr>
          </a:p>
        </p:txBody>
      </p:sp>
      <p:sp>
        <p:nvSpPr>
          <p:cNvPr id="56" name="Rectangle 55"/>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ounded Rectangle 56"/>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58" name="Round Same Side Corner Rectangle 57"/>
          <p:cNvSpPr/>
          <p:nvPr userDrawn="1"/>
        </p:nvSpPr>
        <p:spPr>
          <a:xfrm>
            <a:off x="1101645"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79" name="Round Same Side Corner Rectangle 78"/>
          <p:cNvSpPr/>
          <p:nvPr userDrawn="1"/>
        </p:nvSpPr>
        <p:spPr>
          <a:xfrm>
            <a:off x="3461133"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Rounded Rectangle 79"/>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81" name="Round Same Side Corner Rectangle 80"/>
          <p:cNvSpPr/>
          <p:nvPr userDrawn="1"/>
        </p:nvSpPr>
        <p:spPr>
          <a:xfrm>
            <a:off x="5820621" y="2897248"/>
            <a:ext cx="2239274" cy="13716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167863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slide+ chart step 4">
    <p:bg>
      <p:bgPr>
        <a:solidFill>
          <a:schemeClr val="bg2"/>
        </a:solidFill>
        <a:effectLst/>
      </p:bgPr>
    </p:bg>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8" name="Content Placeholder 5"/>
          <p:cNvSpPr txBox="1">
            <a:spLocks/>
          </p:cNvSpPr>
          <p:nvPr userDrawn="1"/>
        </p:nvSpPr>
        <p:spPr bwMode="auto">
          <a:xfrm>
            <a:off x="357187" y="1286001"/>
            <a:ext cx="8428889" cy="471678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8" name="Title 3"/>
          <p:cNvSpPr>
            <a:spLocks noGrp="1"/>
          </p:cNvSpPr>
          <p:nvPr>
            <p:ph type="title"/>
          </p:nvPr>
        </p:nvSpPr>
        <p:spPr>
          <a:xfrm>
            <a:off x="563563" y="517525"/>
            <a:ext cx="8004175" cy="768476"/>
          </a:xfrm>
        </p:spPr>
        <p:txBody>
          <a:bodyPr/>
          <a:lstStyle/>
          <a:p>
            <a:r>
              <a:rPr lang="en-US" dirty="0" smtClean="0">
                <a:solidFill>
                  <a:srgbClr val="666666"/>
                </a:solidFill>
              </a:rPr>
              <a:t>Slide </a:t>
            </a:r>
            <a:r>
              <a:rPr lang="en-US" dirty="0">
                <a:solidFill>
                  <a:srgbClr val="666666"/>
                </a:solidFill>
              </a:rPr>
              <a:t>Title here</a:t>
            </a:r>
          </a:p>
        </p:txBody>
      </p:sp>
      <p:sp>
        <p:nvSpPr>
          <p:cNvPr id="39" name="Round Same Side Corner Rectangle 38"/>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5</a:t>
            </a:r>
            <a:endParaRPr lang="en-US" sz="2000" dirty="0">
              <a:solidFill>
                <a:schemeClr val="bg1"/>
              </a:solidFill>
              <a:latin typeface="Calibri"/>
              <a:cs typeface="Calibri"/>
            </a:endParaRPr>
          </a:p>
        </p:txBody>
      </p:sp>
      <p:sp>
        <p:nvSpPr>
          <p:cNvPr id="41" name="Round Same Side Corner Rectangle 40"/>
          <p:cNvSpPr/>
          <p:nvPr userDrawn="1"/>
        </p:nvSpPr>
        <p:spPr>
          <a:xfrm rot="10800000">
            <a:off x="854466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ound Same Side Corner Rectangle 41"/>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ed Rectangle 42"/>
          <p:cNvSpPr/>
          <p:nvPr userDrawn="1"/>
        </p:nvSpPr>
        <p:spPr>
          <a:xfrm>
            <a:off x="824429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81017E"/>
                </a:solidFill>
                <a:latin typeface="Calibri"/>
                <a:cs typeface="Calibri"/>
              </a:rPr>
              <a:t>4</a:t>
            </a:r>
            <a:endParaRPr lang="en-US" sz="2000" dirty="0">
              <a:solidFill>
                <a:srgbClr val="81017E"/>
              </a:solidFill>
              <a:latin typeface="Calibri"/>
              <a:cs typeface="Calibri"/>
            </a:endParaRPr>
          </a:p>
        </p:txBody>
      </p:sp>
      <p:sp>
        <p:nvSpPr>
          <p:cNvPr id="44" name="Round Same Side Corner Rectangle 43"/>
          <p:cNvSpPr/>
          <p:nvPr userDrawn="1"/>
        </p:nvSpPr>
        <p:spPr>
          <a:xfrm rot="10800000">
            <a:off x="8242181" y="0"/>
            <a:ext cx="241419" cy="119953"/>
          </a:xfrm>
          <a:prstGeom prst="round2SameRect">
            <a:avLst>
              <a:gd name="adj1" fmla="val 0"/>
              <a:gd name="adj2" fmla="val 0"/>
            </a:avLst>
          </a:prstGeom>
          <a:gradFill>
            <a:gsLst>
              <a:gs pos="0">
                <a:srgbClr val="81017E"/>
              </a:gs>
              <a:gs pos="100000">
                <a:srgbClr val="DA008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 Same Side Corner Rectangle 44"/>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ounded Rectangle 45"/>
          <p:cNvSpPr/>
          <p:nvPr userDrawn="1"/>
        </p:nvSpPr>
        <p:spPr>
          <a:xfrm>
            <a:off x="794181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3</a:t>
            </a:r>
            <a:endParaRPr lang="en-US" sz="2000" dirty="0">
              <a:solidFill>
                <a:schemeClr val="bg1"/>
              </a:solidFill>
              <a:latin typeface="Calibri"/>
              <a:cs typeface="Calibri"/>
            </a:endParaRPr>
          </a:p>
        </p:txBody>
      </p:sp>
      <p:sp>
        <p:nvSpPr>
          <p:cNvPr id="47" name="Round Same Side Corner Rectangle 46"/>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ound Same Side Corner Rectangle 47"/>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ounded Rectangle 63"/>
          <p:cNvSpPr/>
          <p:nvPr userDrawn="1"/>
        </p:nvSpPr>
        <p:spPr>
          <a:xfrm>
            <a:off x="763933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2</a:t>
            </a:r>
            <a:endParaRPr lang="en-US" sz="2000" dirty="0">
              <a:solidFill>
                <a:schemeClr val="bg1"/>
              </a:solidFill>
              <a:latin typeface="Calibri"/>
              <a:cs typeface="Calibri"/>
            </a:endParaRPr>
          </a:p>
        </p:txBody>
      </p:sp>
      <p:sp>
        <p:nvSpPr>
          <p:cNvPr id="65" name="Round Same Side Corner Rectangle 64"/>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ound Same Side Corner Rectangle 65"/>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ounded Rectangle 66"/>
          <p:cNvSpPr/>
          <p:nvPr userDrawn="1"/>
        </p:nvSpPr>
        <p:spPr>
          <a:xfrm>
            <a:off x="733685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1</a:t>
            </a:r>
            <a:endParaRPr lang="en-US" sz="2000" dirty="0">
              <a:solidFill>
                <a:schemeClr val="bg1"/>
              </a:solidFill>
              <a:latin typeface="Calibri"/>
              <a:cs typeface="Calibri"/>
            </a:endParaRPr>
          </a:p>
        </p:txBody>
      </p:sp>
      <p:sp>
        <p:nvSpPr>
          <p:cNvPr id="68" name="Rectangle 67"/>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ed Rectangle 68"/>
          <p:cNvSpPr/>
          <p:nvPr userDrawn="1"/>
        </p:nvSpPr>
        <p:spPr>
          <a:xfrm>
            <a:off x="110164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70" name="Round Same Side Corner Rectangle 69"/>
          <p:cNvSpPr/>
          <p:nvPr userDrawn="1"/>
        </p:nvSpPr>
        <p:spPr>
          <a:xfrm>
            <a:off x="1101645"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ounded Rectangle 74"/>
          <p:cNvSpPr/>
          <p:nvPr userDrawn="1"/>
        </p:nvSpPr>
        <p:spPr>
          <a:xfrm>
            <a:off x="3461133"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76" name="Round Same Side Corner Rectangle 75"/>
          <p:cNvSpPr/>
          <p:nvPr userDrawn="1"/>
        </p:nvSpPr>
        <p:spPr>
          <a:xfrm>
            <a:off x="3461133"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ounded Rectangle 76"/>
          <p:cNvSpPr/>
          <p:nvPr userDrawn="1"/>
        </p:nvSpPr>
        <p:spPr>
          <a:xfrm>
            <a:off x="5820621"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78" name="Round Same Side Corner Rectangle 77"/>
          <p:cNvSpPr/>
          <p:nvPr userDrawn="1"/>
        </p:nvSpPr>
        <p:spPr>
          <a:xfrm>
            <a:off x="5820621" y="2897248"/>
            <a:ext cx="2239274" cy="13716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959933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slide+ chart step 5">
    <p:bg>
      <p:bgPr>
        <a:solidFill>
          <a:schemeClr val="bg2"/>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9" name="Content Placeholder 5"/>
          <p:cNvSpPr txBox="1">
            <a:spLocks/>
          </p:cNvSpPr>
          <p:nvPr userDrawn="1"/>
        </p:nvSpPr>
        <p:spPr bwMode="auto">
          <a:xfrm>
            <a:off x="357187" y="1286001"/>
            <a:ext cx="8428889" cy="4716789"/>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cs typeface="Calibri"/>
            </a:endParaRPr>
          </a:p>
          <a:p>
            <a:pPr>
              <a:spcAft>
                <a:spcPts val="1000"/>
              </a:spcAft>
            </a:pPr>
            <a:endParaRPr lang="en-US" sz="1800" dirty="0">
              <a:cs typeface="Calibri"/>
            </a:endParaRPr>
          </a:p>
          <a:p>
            <a:pPr>
              <a:spcAft>
                <a:spcPts val="1000"/>
              </a:spcAft>
            </a:pPr>
            <a:r>
              <a:rPr lang="en-US" sz="1800" dirty="0">
                <a:cs typeface="Calibri"/>
              </a:rPr>
              <a:t> </a:t>
            </a:r>
          </a:p>
          <a:p>
            <a:pPr>
              <a:spcAft>
                <a:spcPts val="1000"/>
              </a:spcAft>
            </a:pPr>
            <a:endParaRPr lang="en-US" sz="1800" dirty="0"/>
          </a:p>
          <a:p>
            <a:pPr>
              <a:spcAft>
                <a:spcPts val="1000"/>
              </a:spcAft>
            </a:pPr>
            <a:endParaRPr lang="en-US" sz="1800" dirty="0"/>
          </a:p>
        </p:txBody>
      </p:sp>
      <p:grpSp>
        <p:nvGrpSpPr>
          <p:cNvPr id="2" name="Group 1"/>
          <p:cNvGrpSpPr/>
          <p:nvPr userDrawn="1"/>
        </p:nvGrpSpPr>
        <p:grpSpPr>
          <a:xfrm>
            <a:off x="1103215" y="2897247"/>
            <a:ext cx="6958250" cy="663161"/>
            <a:chOff x="1103215" y="2897247"/>
            <a:chExt cx="6958250" cy="663161"/>
          </a:xfrm>
        </p:grpSpPr>
        <p:sp>
          <p:nvSpPr>
            <p:cNvPr id="57" name="Rounded Rectangle 56"/>
            <p:cNvSpPr/>
            <p:nvPr userDrawn="1"/>
          </p:nvSpPr>
          <p:spPr>
            <a:xfrm>
              <a:off x="1103215" y="2897249"/>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58" name="Round Same Side Corner Rectangle 57"/>
            <p:cNvSpPr/>
            <p:nvPr userDrawn="1"/>
          </p:nvSpPr>
          <p:spPr>
            <a:xfrm>
              <a:off x="1103215" y="2897248"/>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userDrawn="1"/>
          </p:nvSpPr>
          <p:spPr>
            <a:xfrm>
              <a:off x="3462703"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79" name="Round Same Side Corner Rectangle 78"/>
            <p:cNvSpPr/>
            <p:nvPr userDrawn="1"/>
          </p:nvSpPr>
          <p:spPr>
            <a:xfrm>
              <a:off x="3462703" y="2897247"/>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Rounded Rectangle 79"/>
            <p:cNvSpPr/>
            <p:nvPr userDrawn="1"/>
          </p:nvSpPr>
          <p:spPr>
            <a:xfrm>
              <a:off x="5822191" y="2897248"/>
              <a:ext cx="2239274" cy="663159"/>
            </a:xfrm>
            <a:prstGeom prst="roundRect">
              <a:avLst>
                <a:gd name="adj" fmla="val 13637"/>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tIns="137160" rtlCol="0" anchor="ctr"/>
            <a:lstStyle/>
            <a:p>
              <a:pPr lvl="0" algn="ctr"/>
              <a:endParaRPr lang="en-US" sz="1600" dirty="0">
                <a:solidFill>
                  <a:schemeClr val="tx2"/>
                </a:solidFill>
                <a:latin typeface="Calibri"/>
                <a:cs typeface="Calibri"/>
              </a:endParaRPr>
            </a:p>
          </p:txBody>
        </p:sp>
        <p:sp>
          <p:nvSpPr>
            <p:cNvPr id="81" name="Round Same Side Corner Rectangle 80"/>
            <p:cNvSpPr/>
            <p:nvPr userDrawn="1"/>
          </p:nvSpPr>
          <p:spPr>
            <a:xfrm>
              <a:off x="5822191" y="2897247"/>
              <a:ext cx="2239274" cy="137160"/>
            </a:xfrm>
            <a:prstGeom prst="round2SameRect">
              <a:avLst>
                <a:gd name="adj1" fmla="val 50000"/>
                <a:gd name="adj2" fmla="val 0"/>
              </a:avLst>
            </a:prstGeom>
            <a:gradFill>
              <a:gsLst>
                <a:gs pos="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8" name="Title 3"/>
          <p:cNvSpPr>
            <a:spLocks noGrp="1"/>
          </p:cNvSpPr>
          <p:nvPr>
            <p:ph type="title"/>
          </p:nvPr>
        </p:nvSpPr>
        <p:spPr>
          <a:xfrm>
            <a:off x="563563" y="517525"/>
            <a:ext cx="8004175" cy="768476"/>
          </a:xfrm>
        </p:spPr>
        <p:txBody>
          <a:bodyPr/>
          <a:lstStyle/>
          <a:p>
            <a:r>
              <a:rPr lang="en-US" dirty="0" smtClean="0">
                <a:solidFill>
                  <a:srgbClr val="666666"/>
                </a:solidFill>
              </a:rPr>
              <a:t>Slide </a:t>
            </a:r>
            <a:r>
              <a:rPr lang="en-US" dirty="0">
                <a:solidFill>
                  <a:srgbClr val="666666"/>
                </a:solidFill>
              </a:rPr>
              <a:t>Title here</a:t>
            </a:r>
          </a:p>
        </p:txBody>
      </p:sp>
      <p:sp>
        <p:nvSpPr>
          <p:cNvPr id="32" name="Round Same Side Corner Rectangle 31"/>
          <p:cNvSpPr/>
          <p:nvPr userDrawn="1"/>
        </p:nvSpPr>
        <p:spPr>
          <a:xfrm rot="10800000">
            <a:off x="854465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ounded Rectangle 32"/>
          <p:cNvSpPr/>
          <p:nvPr userDrawn="1"/>
        </p:nvSpPr>
        <p:spPr>
          <a:xfrm>
            <a:off x="8546770" y="63412"/>
            <a:ext cx="239310" cy="320954"/>
          </a:xfrm>
          <a:prstGeom prst="roundRect">
            <a:avLst>
              <a:gd name="adj" fmla="val 4078"/>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rgbClr val="0C2577"/>
                </a:solidFill>
                <a:latin typeface="Calibri"/>
                <a:cs typeface="Calibri"/>
              </a:rPr>
              <a:t>5</a:t>
            </a:r>
            <a:endParaRPr lang="en-US" sz="2000" dirty="0">
              <a:solidFill>
                <a:srgbClr val="0C2577"/>
              </a:solidFill>
              <a:latin typeface="Calibri"/>
              <a:cs typeface="Calibri"/>
            </a:endParaRPr>
          </a:p>
        </p:txBody>
      </p:sp>
      <p:sp>
        <p:nvSpPr>
          <p:cNvPr id="34" name="Round Same Side Corner Rectangle 33"/>
          <p:cNvSpPr/>
          <p:nvPr userDrawn="1"/>
        </p:nvSpPr>
        <p:spPr>
          <a:xfrm rot="10800000">
            <a:off x="8544661" y="0"/>
            <a:ext cx="241419" cy="119953"/>
          </a:xfrm>
          <a:prstGeom prst="round2SameRect">
            <a:avLst>
              <a:gd name="adj1" fmla="val 0"/>
              <a:gd name="adj2" fmla="val 0"/>
            </a:avLst>
          </a:prstGeom>
          <a:gradFill flip="none" rotWithShape="1">
            <a:gsLst>
              <a:gs pos="0">
                <a:srgbClr val="0C2577"/>
              </a:gs>
              <a:gs pos="100000">
                <a:schemeClr val="accent5"/>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ound Same Side Corner Rectangle 34"/>
          <p:cNvSpPr/>
          <p:nvPr userDrawn="1"/>
        </p:nvSpPr>
        <p:spPr>
          <a:xfrm rot="10800000">
            <a:off x="824217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6" name="Rounded Rectangle 35"/>
          <p:cNvSpPr/>
          <p:nvPr userDrawn="1"/>
        </p:nvSpPr>
        <p:spPr>
          <a:xfrm>
            <a:off x="824429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4</a:t>
            </a:r>
            <a:endParaRPr lang="en-US" sz="2000" dirty="0">
              <a:solidFill>
                <a:schemeClr val="bg1"/>
              </a:solidFill>
              <a:latin typeface="Calibri"/>
              <a:cs typeface="Calibri"/>
            </a:endParaRPr>
          </a:p>
        </p:txBody>
      </p:sp>
      <p:sp>
        <p:nvSpPr>
          <p:cNvPr id="37" name="Round Same Side Corner Rectangle 36"/>
          <p:cNvSpPr/>
          <p:nvPr userDrawn="1"/>
        </p:nvSpPr>
        <p:spPr>
          <a:xfrm rot="10800000">
            <a:off x="824218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8" name="Round Same Side Corner Rectangle 37"/>
          <p:cNvSpPr/>
          <p:nvPr userDrawn="1"/>
        </p:nvSpPr>
        <p:spPr>
          <a:xfrm rot="10800000">
            <a:off x="793969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9" name="Rounded Rectangle 48"/>
          <p:cNvSpPr/>
          <p:nvPr userDrawn="1"/>
        </p:nvSpPr>
        <p:spPr>
          <a:xfrm>
            <a:off x="794181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3</a:t>
            </a:r>
            <a:endParaRPr lang="en-US" sz="2000" dirty="0">
              <a:solidFill>
                <a:schemeClr val="bg1"/>
              </a:solidFill>
              <a:latin typeface="Calibri"/>
              <a:cs typeface="Calibri"/>
            </a:endParaRPr>
          </a:p>
        </p:txBody>
      </p:sp>
      <p:sp>
        <p:nvSpPr>
          <p:cNvPr id="50" name="Round Same Side Corner Rectangle 49"/>
          <p:cNvSpPr/>
          <p:nvPr userDrawn="1"/>
        </p:nvSpPr>
        <p:spPr>
          <a:xfrm rot="10800000">
            <a:off x="793970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1" name="Round Same Side Corner Rectangle 50"/>
          <p:cNvSpPr/>
          <p:nvPr userDrawn="1"/>
        </p:nvSpPr>
        <p:spPr>
          <a:xfrm rot="10800000">
            <a:off x="763721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2" name="Rounded Rectangle 51"/>
          <p:cNvSpPr/>
          <p:nvPr userDrawn="1"/>
        </p:nvSpPr>
        <p:spPr>
          <a:xfrm>
            <a:off x="763933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2</a:t>
            </a:r>
            <a:endParaRPr lang="en-US" sz="2000" dirty="0">
              <a:solidFill>
                <a:schemeClr val="bg1"/>
              </a:solidFill>
              <a:latin typeface="Calibri"/>
              <a:cs typeface="Calibri"/>
            </a:endParaRPr>
          </a:p>
        </p:txBody>
      </p:sp>
      <p:sp>
        <p:nvSpPr>
          <p:cNvPr id="53" name="Round Same Side Corner Rectangle 52"/>
          <p:cNvSpPr/>
          <p:nvPr userDrawn="1"/>
        </p:nvSpPr>
        <p:spPr>
          <a:xfrm rot="10800000">
            <a:off x="7637221" y="0"/>
            <a:ext cx="241419" cy="119953"/>
          </a:xfrm>
          <a:prstGeom prst="round2SameRect">
            <a:avLst>
              <a:gd name="adj1" fmla="val 0"/>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4" name="Round Same Side Corner Rectangle 53"/>
          <p:cNvSpPr/>
          <p:nvPr userDrawn="1"/>
        </p:nvSpPr>
        <p:spPr>
          <a:xfrm rot="10800000">
            <a:off x="7334738" y="-3"/>
            <a:ext cx="241419" cy="431802"/>
          </a:xfrm>
          <a:prstGeom prst="round2SameRect">
            <a:avLst>
              <a:gd name="adj1" fmla="val 17737"/>
              <a:gd name="adj2"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5" name="Rounded Rectangle 54"/>
          <p:cNvSpPr/>
          <p:nvPr userDrawn="1"/>
        </p:nvSpPr>
        <p:spPr>
          <a:xfrm>
            <a:off x="7336850" y="63412"/>
            <a:ext cx="239310" cy="320954"/>
          </a:xfrm>
          <a:prstGeom prst="roundRect">
            <a:avLst>
              <a:gd name="adj" fmla="val 407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2000" dirty="0" smtClean="0">
                <a:solidFill>
                  <a:schemeClr val="bg1"/>
                </a:solidFill>
                <a:latin typeface="Calibri"/>
                <a:cs typeface="Calibri"/>
              </a:rPr>
              <a:t>1</a:t>
            </a:r>
            <a:endParaRPr lang="en-US" sz="2000" dirty="0">
              <a:solidFill>
                <a:schemeClr val="bg1"/>
              </a:solidFill>
              <a:latin typeface="Calibri"/>
              <a:cs typeface="Calibri"/>
            </a:endParaRPr>
          </a:p>
        </p:txBody>
      </p:sp>
      <p:sp>
        <p:nvSpPr>
          <p:cNvPr id="56" name="Rectangle 55"/>
          <p:cNvSpPr/>
          <p:nvPr userDrawn="1"/>
        </p:nvSpPr>
        <p:spPr>
          <a:xfrm>
            <a:off x="7334738" y="0"/>
            <a:ext cx="241422" cy="119953"/>
          </a:xfrm>
          <a:prstGeom prst="rect">
            <a:avLst/>
          </a:prstGeom>
          <a:solidFill>
            <a:srgbClr val="FFFFFF"/>
          </a:solidFill>
          <a:ln>
            <a:gradFill flip="none" rotWithShape="1">
              <a:gsLst>
                <a:gs pos="0">
                  <a:schemeClr val="accent1">
                    <a:alpha val="0"/>
                  </a:schemeClr>
                </a:gs>
                <a:gs pos="99000">
                  <a:schemeClr val="accent2">
                    <a:alpha val="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67094334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2 sections">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Content Placeholder 5"/>
          <p:cNvSpPr txBox="1">
            <a:spLocks/>
          </p:cNvSpPr>
          <p:nvPr userDrawn="1"/>
        </p:nvSpPr>
        <p:spPr bwMode="auto">
          <a:xfrm>
            <a:off x="357188" y="3047268"/>
            <a:ext cx="8428890" cy="2891572"/>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9" name="Content Placeholder 5"/>
          <p:cNvSpPr txBox="1">
            <a:spLocks/>
          </p:cNvSpPr>
          <p:nvPr userDrawn="1"/>
        </p:nvSpPr>
        <p:spPr bwMode="auto">
          <a:xfrm>
            <a:off x="357188" y="1286002"/>
            <a:ext cx="8428890" cy="1587826"/>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Tree>
    <p:extLst>
      <p:ext uri="{BB962C8B-B14F-4D97-AF65-F5344CB8AC3E}">
        <p14:creationId xmlns:p14="http://schemas.microsoft.com/office/powerpoint/2010/main" val="6689075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rang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10919431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to/from stacked op1">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6" name="Content Placeholder 5"/>
          <p:cNvSpPr txBox="1">
            <a:spLocks/>
          </p:cNvSpPr>
          <p:nvPr userDrawn="1"/>
        </p:nvSpPr>
        <p:spPr bwMode="auto">
          <a:xfrm>
            <a:off x="357188" y="3047268"/>
            <a:ext cx="8428890" cy="2891572"/>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7" name="Content Placeholder 5"/>
          <p:cNvSpPr txBox="1">
            <a:spLocks/>
          </p:cNvSpPr>
          <p:nvPr userDrawn="1"/>
        </p:nvSpPr>
        <p:spPr bwMode="auto">
          <a:xfrm>
            <a:off x="357188" y="1286002"/>
            <a:ext cx="8428890" cy="1587826"/>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p>
          <a:p>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grpSp>
        <p:nvGrpSpPr>
          <p:cNvPr id="10" name="Group 9"/>
          <p:cNvGrpSpPr/>
          <p:nvPr userDrawn="1"/>
        </p:nvGrpSpPr>
        <p:grpSpPr>
          <a:xfrm>
            <a:off x="4286380" y="2652077"/>
            <a:ext cx="624114" cy="624114"/>
            <a:chOff x="4406622" y="2652077"/>
            <a:chExt cx="624114" cy="624114"/>
          </a:xfrm>
        </p:grpSpPr>
        <p:sp>
          <p:nvSpPr>
            <p:cNvPr id="11" name="Oval 10"/>
            <p:cNvSpPr/>
            <p:nvPr/>
          </p:nvSpPr>
          <p:spPr>
            <a:xfrm rot="5400000">
              <a:off x="4406622" y="2652077"/>
              <a:ext cx="624114" cy="624114"/>
            </a:xfrm>
            <a:prstGeom prst="ellipse">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8105" y="2761252"/>
              <a:ext cx="450629" cy="466722"/>
            </a:xfrm>
            <a:prstGeom prst="rect">
              <a:avLst/>
            </a:prstGeom>
          </p:spPr>
        </p:pic>
      </p:grpSp>
      <p:sp>
        <p:nvSpPr>
          <p:cNvPr id="8" name="Round Same Side Corner Rectangle 7"/>
          <p:cNvSpPr/>
          <p:nvPr userDrawn="1"/>
        </p:nvSpPr>
        <p:spPr>
          <a:xfrm rot="16200000">
            <a:off x="-345282" y="1988474"/>
            <a:ext cx="1587828"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 Same Side Corner Rectangle 8"/>
          <p:cNvSpPr/>
          <p:nvPr userDrawn="1"/>
        </p:nvSpPr>
        <p:spPr>
          <a:xfrm rot="16200000">
            <a:off x="-997153" y="4401614"/>
            <a:ext cx="28915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785517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to/from stacked op2">
    <p:bg>
      <p:bgPr>
        <a:solidFill>
          <a:schemeClr val="bg2"/>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9" name="Content Placeholder 5"/>
          <p:cNvSpPr txBox="1">
            <a:spLocks/>
          </p:cNvSpPr>
          <p:nvPr userDrawn="1"/>
        </p:nvSpPr>
        <p:spPr bwMode="auto">
          <a:xfrm>
            <a:off x="357188" y="3047268"/>
            <a:ext cx="8428890" cy="2891572"/>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22" name="Content Placeholder 5"/>
          <p:cNvSpPr txBox="1">
            <a:spLocks/>
          </p:cNvSpPr>
          <p:nvPr userDrawn="1"/>
        </p:nvSpPr>
        <p:spPr bwMode="auto">
          <a:xfrm>
            <a:off x="357188" y="1286002"/>
            <a:ext cx="8428890" cy="1587826"/>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p>
          <a:p>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8" name="Round Same Side Corner Rectangle 7"/>
          <p:cNvSpPr/>
          <p:nvPr userDrawn="1"/>
        </p:nvSpPr>
        <p:spPr>
          <a:xfrm rot="16200000">
            <a:off x="-345282" y="1988474"/>
            <a:ext cx="1587828"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 Same Side Corner Rectangle 8"/>
          <p:cNvSpPr/>
          <p:nvPr userDrawn="1"/>
        </p:nvSpPr>
        <p:spPr>
          <a:xfrm rot="16200000">
            <a:off x="-997153" y="4401614"/>
            <a:ext cx="28915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4286380" y="2652077"/>
            <a:ext cx="624114" cy="624114"/>
            <a:chOff x="4406622" y="2652077"/>
            <a:chExt cx="624114" cy="624114"/>
          </a:xfrm>
        </p:grpSpPr>
        <p:sp>
          <p:nvSpPr>
            <p:cNvPr id="17" name="Oval 16"/>
            <p:cNvSpPr/>
            <p:nvPr/>
          </p:nvSpPr>
          <p:spPr>
            <a:xfrm rot="5400000">
              <a:off x="4406622" y="2652077"/>
              <a:ext cx="624114" cy="624114"/>
            </a:xfrm>
            <a:prstGeom prst="ellipse">
              <a:avLst/>
            </a:prstGeom>
            <a:solidFill>
              <a:srgbClr val="FFFFFF"/>
            </a:solidFill>
            <a:ln w="38100" cmpd="sng">
              <a:solidFill>
                <a:srgbClr val="EFEF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8105" y="2761252"/>
              <a:ext cx="450629" cy="466722"/>
            </a:xfrm>
            <a:prstGeom prst="rect">
              <a:avLst/>
            </a:prstGeom>
          </p:spPr>
        </p:pic>
      </p:grpSp>
    </p:spTree>
    <p:extLst>
      <p:ext uri="{BB962C8B-B14F-4D97-AF65-F5344CB8AC3E}">
        <p14:creationId xmlns:p14="http://schemas.microsoft.com/office/powerpoint/2010/main" val="95904055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3x1">
    <p:bg>
      <p:bgPr>
        <a:solidFill>
          <a:schemeClr val="bg2"/>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2" name="Content Placeholder 5"/>
          <p:cNvSpPr txBox="1">
            <a:spLocks/>
          </p:cNvSpPr>
          <p:nvPr userDrawn="1"/>
        </p:nvSpPr>
        <p:spPr bwMode="auto">
          <a:xfrm>
            <a:off x="357188" y="4475439"/>
            <a:ext cx="8428890" cy="1412024"/>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5" name="Content Placeholder 5"/>
          <p:cNvSpPr txBox="1">
            <a:spLocks/>
          </p:cNvSpPr>
          <p:nvPr userDrawn="1"/>
        </p:nvSpPr>
        <p:spPr bwMode="auto">
          <a:xfrm>
            <a:off x="357188" y="2891130"/>
            <a:ext cx="8428890" cy="1410871"/>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6" name="Content Placeholder 5"/>
          <p:cNvSpPr txBox="1">
            <a:spLocks/>
          </p:cNvSpPr>
          <p:nvPr userDrawn="1"/>
        </p:nvSpPr>
        <p:spPr bwMode="auto">
          <a:xfrm>
            <a:off x="357188" y="1301950"/>
            <a:ext cx="8428890" cy="141222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9" name="Round Same Side Corner Rectangle 18"/>
          <p:cNvSpPr/>
          <p:nvPr userDrawn="1"/>
        </p:nvSpPr>
        <p:spPr>
          <a:xfrm rot="16200000">
            <a:off x="-265454" y="1908647"/>
            <a:ext cx="1428171"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 Same Side Corner Rectangle 19"/>
          <p:cNvSpPr/>
          <p:nvPr userDrawn="1"/>
        </p:nvSpPr>
        <p:spPr>
          <a:xfrm rot="16200000">
            <a:off x="-265454" y="3496475"/>
            <a:ext cx="1428171"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 Same Side Corner Rectangle 21"/>
          <p:cNvSpPr/>
          <p:nvPr userDrawn="1"/>
        </p:nvSpPr>
        <p:spPr>
          <a:xfrm rot="16200000">
            <a:off x="-265454" y="5098084"/>
            <a:ext cx="14281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380196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3x1 plus photo">
    <p:bg>
      <p:bgPr>
        <a:solidFill>
          <a:schemeClr val="bg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21" name="Content Placeholder 5"/>
          <p:cNvSpPr txBox="1">
            <a:spLocks/>
          </p:cNvSpPr>
          <p:nvPr userDrawn="1"/>
        </p:nvSpPr>
        <p:spPr bwMode="auto">
          <a:xfrm>
            <a:off x="412190" y="2866573"/>
            <a:ext cx="5011458" cy="1428171"/>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24" name="Content Placeholder 5"/>
          <p:cNvSpPr txBox="1">
            <a:spLocks/>
          </p:cNvSpPr>
          <p:nvPr userDrawn="1"/>
        </p:nvSpPr>
        <p:spPr bwMode="auto">
          <a:xfrm>
            <a:off x="425637" y="4462947"/>
            <a:ext cx="5011458" cy="1428171"/>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18" name="Content Placeholder 5"/>
          <p:cNvSpPr txBox="1">
            <a:spLocks/>
          </p:cNvSpPr>
          <p:nvPr userDrawn="1"/>
        </p:nvSpPr>
        <p:spPr bwMode="auto">
          <a:xfrm>
            <a:off x="394260" y="1286002"/>
            <a:ext cx="5011458" cy="1428171"/>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9" name="Round Same Side Corner Rectangle 18"/>
          <p:cNvSpPr/>
          <p:nvPr userDrawn="1"/>
        </p:nvSpPr>
        <p:spPr>
          <a:xfrm rot="16200000">
            <a:off x="-265454" y="1908647"/>
            <a:ext cx="1428171"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 Same Side Corner Rectangle 19"/>
          <p:cNvSpPr/>
          <p:nvPr userDrawn="1"/>
        </p:nvSpPr>
        <p:spPr>
          <a:xfrm rot="16200000">
            <a:off x="-265454" y="3496475"/>
            <a:ext cx="1428171"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 Same Side Corner Rectangle 21"/>
          <p:cNvSpPr/>
          <p:nvPr userDrawn="1"/>
        </p:nvSpPr>
        <p:spPr>
          <a:xfrm rot="16200000">
            <a:off x="-265454" y="5098084"/>
            <a:ext cx="1428171"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3"/>
          <p:cNvSpPr>
            <a:spLocks noGrp="1"/>
          </p:cNvSpPr>
          <p:nvPr>
            <p:ph type="pic" sz="quarter" idx="21"/>
          </p:nvPr>
        </p:nvSpPr>
        <p:spPr>
          <a:xfrm>
            <a:off x="5702060" y="1286002"/>
            <a:ext cx="3084018" cy="1428169"/>
          </a:xfrm>
          <a:prstGeom prst="roundRect">
            <a:avLst>
              <a:gd name="adj" fmla="val 4501"/>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6" name="Picture Placeholder 3"/>
          <p:cNvSpPr>
            <a:spLocks noGrp="1"/>
          </p:cNvSpPr>
          <p:nvPr>
            <p:ph type="pic" sz="quarter" idx="22"/>
          </p:nvPr>
        </p:nvSpPr>
        <p:spPr>
          <a:xfrm>
            <a:off x="5702060" y="2873829"/>
            <a:ext cx="3084018" cy="1428169"/>
          </a:xfrm>
          <a:prstGeom prst="roundRect">
            <a:avLst>
              <a:gd name="adj" fmla="val 4501"/>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
        <p:nvSpPr>
          <p:cNvPr id="17" name="Picture Placeholder 3"/>
          <p:cNvSpPr>
            <a:spLocks noGrp="1"/>
          </p:cNvSpPr>
          <p:nvPr>
            <p:ph type="pic" sz="quarter" idx="23"/>
          </p:nvPr>
        </p:nvSpPr>
        <p:spPr>
          <a:xfrm>
            <a:off x="5702060" y="4475438"/>
            <a:ext cx="3084018" cy="1428169"/>
          </a:xfrm>
          <a:prstGeom prst="roundRect">
            <a:avLst>
              <a:gd name="adj" fmla="val 4501"/>
            </a:avLst>
          </a:prstGeom>
          <a:solidFill>
            <a:schemeClr val="tx1"/>
          </a:solidFill>
        </p:spPr>
        <p:txBody>
          <a:bodyPr rtlCol="0">
            <a:normAutofit/>
          </a:bodyPr>
          <a:lstStyle>
            <a:lvl1pPr>
              <a:defRPr sz="1200"/>
            </a:lvl1pPr>
          </a:lstStyle>
          <a:p>
            <a:pPr lvl="0"/>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158712352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2 rows to/from progression">
    <p:bg>
      <p:bgPr>
        <a:solidFill>
          <a:schemeClr val="bg2"/>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2" name="Content Placeholder 5"/>
          <p:cNvSpPr txBox="1">
            <a:spLocks/>
          </p:cNvSpPr>
          <p:nvPr userDrawn="1"/>
        </p:nvSpPr>
        <p:spPr bwMode="auto">
          <a:xfrm>
            <a:off x="357188" y="4563356"/>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5" name="Round Same Side Corner Rectangle 14"/>
          <p:cNvSpPr/>
          <p:nvPr userDrawn="1"/>
        </p:nvSpPr>
        <p:spPr>
          <a:xfrm rot="16200000">
            <a:off x="-220146" y="5143391"/>
            <a:ext cx="1337555"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5"/>
          <p:cNvSpPr txBox="1">
            <a:spLocks/>
          </p:cNvSpPr>
          <p:nvPr userDrawn="1"/>
        </p:nvSpPr>
        <p:spPr bwMode="auto">
          <a:xfrm>
            <a:off x="357188" y="3079388"/>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7" name="Content Placeholder 5"/>
          <p:cNvSpPr txBox="1">
            <a:spLocks/>
          </p:cNvSpPr>
          <p:nvPr userDrawn="1"/>
        </p:nvSpPr>
        <p:spPr bwMode="auto">
          <a:xfrm>
            <a:off x="357188" y="1597784"/>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8" name="Round Same Side Corner Rectangle 17"/>
          <p:cNvSpPr/>
          <p:nvPr userDrawn="1"/>
        </p:nvSpPr>
        <p:spPr>
          <a:xfrm rot="16200000">
            <a:off x="-220145" y="2177818"/>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 Same Side Corner Rectangle 20"/>
          <p:cNvSpPr/>
          <p:nvPr userDrawn="1"/>
        </p:nvSpPr>
        <p:spPr>
          <a:xfrm rot="16200000">
            <a:off x="-220145" y="3659422"/>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05851" y="2044625"/>
            <a:ext cx="448078" cy="464081"/>
          </a:xfrm>
          <a:prstGeom prst="rect">
            <a:avLst/>
          </a:prstGeom>
        </p:spPr>
      </p:pic>
      <p:pic>
        <p:nvPicPr>
          <p:cNvPr id="25" name="Picture 2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405851" y="3528883"/>
            <a:ext cx="448078" cy="464080"/>
          </a:xfrm>
          <a:prstGeom prst="rect">
            <a:avLst/>
          </a:prstGeom>
        </p:spPr>
      </p:pic>
      <p:pic>
        <p:nvPicPr>
          <p:cNvPr id="28" name="Picture 27"/>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4405851" y="5002791"/>
            <a:ext cx="448078" cy="464080"/>
          </a:xfrm>
          <a:prstGeom prst="rect">
            <a:avLst/>
          </a:prstGeom>
        </p:spPr>
      </p:pic>
    </p:spTree>
    <p:extLst>
      <p:ext uri="{BB962C8B-B14F-4D97-AF65-F5344CB8AC3E}">
        <p14:creationId xmlns:p14="http://schemas.microsoft.com/office/powerpoint/2010/main" val="536080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4x1">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5" name="Content Placeholder 5"/>
          <p:cNvSpPr txBox="1">
            <a:spLocks/>
          </p:cNvSpPr>
          <p:nvPr userDrawn="1"/>
        </p:nvSpPr>
        <p:spPr bwMode="auto">
          <a:xfrm>
            <a:off x="394260" y="1286002"/>
            <a:ext cx="8428890" cy="1046967"/>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46" name="Content Placeholder 5"/>
          <p:cNvSpPr txBox="1">
            <a:spLocks/>
          </p:cNvSpPr>
          <p:nvPr userDrawn="1"/>
        </p:nvSpPr>
        <p:spPr bwMode="auto">
          <a:xfrm>
            <a:off x="357188" y="2506405"/>
            <a:ext cx="8428890" cy="1046967"/>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51" name="Content Placeholder 5"/>
          <p:cNvSpPr txBox="1">
            <a:spLocks/>
          </p:cNvSpPr>
          <p:nvPr userDrawn="1"/>
        </p:nvSpPr>
        <p:spPr bwMode="auto">
          <a:xfrm>
            <a:off x="357188" y="3726811"/>
            <a:ext cx="8428890" cy="1046967"/>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52" name="Content Placeholder 5"/>
          <p:cNvSpPr txBox="1">
            <a:spLocks/>
          </p:cNvSpPr>
          <p:nvPr userDrawn="1"/>
        </p:nvSpPr>
        <p:spPr bwMode="auto">
          <a:xfrm>
            <a:off x="357188" y="4947216"/>
            <a:ext cx="8428890" cy="1046967"/>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Aft>
                <a:spcPts val="600"/>
              </a:spcAft>
            </a:pPr>
            <a:endParaRPr lang="en-US" sz="1400" dirty="0">
              <a:solidFill>
                <a:srgbClr val="666666"/>
              </a:solidFill>
            </a:endParaRPr>
          </a:p>
        </p:txBody>
      </p:sp>
      <p:sp>
        <p:nvSpPr>
          <p:cNvPr id="66" name="Round Same Side Corner Rectangle 65"/>
          <p:cNvSpPr/>
          <p:nvPr userDrawn="1"/>
        </p:nvSpPr>
        <p:spPr>
          <a:xfrm rot="16200000">
            <a:off x="-59934" y="1718044"/>
            <a:ext cx="1046969"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ound Same Side Corner Rectangle 66"/>
          <p:cNvSpPr/>
          <p:nvPr userDrawn="1"/>
        </p:nvSpPr>
        <p:spPr>
          <a:xfrm rot="16200000">
            <a:off x="-59934" y="4158855"/>
            <a:ext cx="1046968"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 Same Side Corner Rectangle 67"/>
          <p:cNvSpPr/>
          <p:nvPr userDrawn="1"/>
        </p:nvSpPr>
        <p:spPr>
          <a:xfrm rot="16200000">
            <a:off x="-59934" y="5379260"/>
            <a:ext cx="1046968" cy="182880"/>
          </a:xfrm>
          <a:prstGeom prst="round2SameRect">
            <a:avLst>
              <a:gd name="adj1" fmla="val 50000"/>
              <a:gd name="adj2" fmla="val 0"/>
            </a:avLst>
          </a:prstGeom>
          <a:gradFill>
            <a:gsLst>
              <a:gs pos="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ound Same Side Corner Rectangle 68"/>
          <p:cNvSpPr/>
          <p:nvPr userDrawn="1"/>
        </p:nvSpPr>
        <p:spPr>
          <a:xfrm rot="16200000">
            <a:off x="-59934" y="2938449"/>
            <a:ext cx="1046969"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29919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3x4 progression">
    <p:bg>
      <p:bgPr>
        <a:solidFill>
          <a:schemeClr val="bg2"/>
        </a:solidFill>
        <a:effectLst/>
      </p:bgPr>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2" name="Content Placeholder 5"/>
          <p:cNvSpPr txBox="1">
            <a:spLocks/>
          </p:cNvSpPr>
          <p:nvPr userDrawn="1"/>
        </p:nvSpPr>
        <p:spPr bwMode="auto">
          <a:xfrm>
            <a:off x="357188" y="4563356"/>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5" name="Round Same Side Corner Rectangle 14"/>
          <p:cNvSpPr/>
          <p:nvPr userDrawn="1"/>
        </p:nvSpPr>
        <p:spPr>
          <a:xfrm rot="16200000">
            <a:off x="-220146" y="5143391"/>
            <a:ext cx="1337555"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5"/>
          <p:cNvSpPr txBox="1">
            <a:spLocks/>
          </p:cNvSpPr>
          <p:nvPr userDrawn="1"/>
        </p:nvSpPr>
        <p:spPr bwMode="auto">
          <a:xfrm>
            <a:off x="357188" y="3079388"/>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7" name="Content Placeholder 5"/>
          <p:cNvSpPr txBox="1">
            <a:spLocks/>
          </p:cNvSpPr>
          <p:nvPr userDrawn="1"/>
        </p:nvSpPr>
        <p:spPr bwMode="auto">
          <a:xfrm>
            <a:off x="357188" y="1597784"/>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8" name="Round Same Side Corner Rectangle 17"/>
          <p:cNvSpPr/>
          <p:nvPr userDrawn="1"/>
        </p:nvSpPr>
        <p:spPr>
          <a:xfrm rot="16200000">
            <a:off x="-220145" y="2177818"/>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 Same Side Corner Rectangle 20"/>
          <p:cNvSpPr/>
          <p:nvPr userDrawn="1"/>
        </p:nvSpPr>
        <p:spPr>
          <a:xfrm rot="16200000">
            <a:off x="-220145" y="3659422"/>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Connector 22"/>
          <p:cNvCxnSpPr/>
          <p:nvPr userDrawn="1"/>
        </p:nvCxnSpPr>
        <p:spPr>
          <a:xfrm flipV="1">
            <a:off x="2247274"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2247274"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247274" y="1600482"/>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4423877"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6600268"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4423877"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4423877"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6600268"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6600268"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userDrawn="1"/>
        </p:nvGrpSpPr>
        <p:grpSpPr>
          <a:xfrm>
            <a:off x="2201735" y="1280427"/>
            <a:ext cx="6625971" cy="230872"/>
            <a:chOff x="2201735" y="1280427"/>
            <a:chExt cx="6625971" cy="230872"/>
          </a:xfrm>
        </p:grpSpPr>
        <p:cxnSp>
          <p:nvCxnSpPr>
            <p:cNvPr id="62" name="Straight Arrow Connector 61"/>
            <p:cNvCxnSpPr/>
            <p:nvPr/>
          </p:nvCxnSpPr>
          <p:spPr>
            <a:xfrm>
              <a:off x="2247274" y="1397537"/>
              <a:ext cx="6538804" cy="0"/>
            </a:xfrm>
            <a:prstGeom prst="straightConnector1">
              <a:avLst/>
            </a:prstGeom>
            <a:ln w="28575" cap="rnd" cmpd="sng">
              <a:solidFill>
                <a:schemeClr val="tx1">
                  <a:lumMod val="65000"/>
                  <a:lumOff val="3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63" name="Picture 62" descr="CATO_PPT_elements-39.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01735" y="1280427"/>
              <a:ext cx="222911" cy="230872"/>
            </a:xfrm>
            <a:prstGeom prst="rect">
              <a:avLst/>
            </a:prstGeom>
          </p:spPr>
        </p:pic>
        <p:pic>
          <p:nvPicPr>
            <p:cNvPr id="64" name="Picture 63" descr="CATO_PPT_elements-39.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8610068" y="1284659"/>
              <a:ext cx="217638" cy="225411"/>
            </a:xfrm>
            <a:prstGeom prst="rect">
              <a:avLst/>
            </a:prstGeom>
          </p:spPr>
        </p:pic>
      </p:grpSp>
    </p:spTree>
    <p:extLst>
      <p:ext uri="{BB962C8B-B14F-4D97-AF65-F5344CB8AC3E}">
        <p14:creationId xmlns:p14="http://schemas.microsoft.com/office/powerpoint/2010/main" val="63420180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3x4">
    <p:bg>
      <p:bgPr>
        <a:solidFill>
          <a:schemeClr val="bg2"/>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2" name="Content Placeholder 5"/>
          <p:cNvSpPr txBox="1">
            <a:spLocks/>
          </p:cNvSpPr>
          <p:nvPr userDrawn="1"/>
        </p:nvSpPr>
        <p:spPr bwMode="auto">
          <a:xfrm>
            <a:off x="357188" y="4563356"/>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5" name="Round Same Side Corner Rectangle 14"/>
          <p:cNvSpPr/>
          <p:nvPr userDrawn="1"/>
        </p:nvSpPr>
        <p:spPr>
          <a:xfrm rot="16200000">
            <a:off x="-220146" y="5143391"/>
            <a:ext cx="1337555"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ontent Placeholder 5"/>
          <p:cNvSpPr txBox="1">
            <a:spLocks/>
          </p:cNvSpPr>
          <p:nvPr userDrawn="1"/>
        </p:nvSpPr>
        <p:spPr bwMode="auto">
          <a:xfrm>
            <a:off x="357188" y="3079388"/>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7" name="Content Placeholder 5"/>
          <p:cNvSpPr txBox="1">
            <a:spLocks/>
          </p:cNvSpPr>
          <p:nvPr userDrawn="1"/>
        </p:nvSpPr>
        <p:spPr bwMode="auto">
          <a:xfrm>
            <a:off x="357188" y="1597784"/>
            <a:ext cx="8428890" cy="1337553"/>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p>
        </p:txBody>
      </p:sp>
      <p:sp>
        <p:nvSpPr>
          <p:cNvPr id="18" name="Round Same Side Corner Rectangle 17"/>
          <p:cNvSpPr/>
          <p:nvPr userDrawn="1"/>
        </p:nvSpPr>
        <p:spPr>
          <a:xfrm rot="16200000">
            <a:off x="-220145" y="2177818"/>
            <a:ext cx="1337553"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 Same Side Corner Rectangle 20"/>
          <p:cNvSpPr/>
          <p:nvPr userDrawn="1"/>
        </p:nvSpPr>
        <p:spPr>
          <a:xfrm rot="16200000">
            <a:off x="-220145" y="3659422"/>
            <a:ext cx="1337553"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 name="Straight Connector 22"/>
          <p:cNvCxnSpPr/>
          <p:nvPr userDrawn="1"/>
        </p:nvCxnSpPr>
        <p:spPr>
          <a:xfrm flipV="1">
            <a:off x="2247274"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2247274"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247274" y="1600482"/>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4423877"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6600268" y="1600481"/>
            <a:ext cx="0" cy="1337553"/>
          </a:xfrm>
          <a:prstGeom prst="line">
            <a:avLst/>
          </a:prstGeom>
          <a:ln w="9525" cmpd="sng">
            <a:gradFill flip="none" rotWithShape="1">
              <a:gsLst>
                <a:gs pos="0">
                  <a:schemeClr val="accent1"/>
                </a:gs>
                <a:gs pos="100000">
                  <a:schemeClr val="accent2"/>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4423877"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4423877"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6600268" y="4566054"/>
            <a:ext cx="0" cy="1337554"/>
          </a:xfrm>
          <a:prstGeom prst="line">
            <a:avLst/>
          </a:prstGeom>
          <a:ln w="9525" cmpd="sng">
            <a:gradFill flip="none" rotWithShape="1">
              <a:gsLst>
                <a:gs pos="0">
                  <a:schemeClr val="accent3"/>
                </a:gs>
                <a:gs pos="100000">
                  <a:schemeClr val="accent4"/>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6600268" y="3082086"/>
            <a:ext cx="0" cy="1337553"/>
          </a:xfrm>
          <a:prstGeom prst="line">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67148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3 sections">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21" name="Rounded Rectangle 20"/>
          <p:cNvSpPr/>
          <p:nvPr userDrawn="1"/>
        </p:nvSpPr>
        <p:spPr>
          <a:xfrm>
            <a:off x="444708" y="2441563"/>
            <a:ext cx="8216647" cy="646405"/>
          </a:xfrm>
          <a:prstGeom prst="roundRect">
            <a:avLst>
              <a:gd name="adj" fmla="val 15046"/>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latin typeface="Calibri"/>
            </a:endParaRPr>
          </a:p>
          <a:p>
            <a:endParaRPr lang="en-US" dirty="0">
              <a:solidFill>
                <a:srgbClr val="6E6F71"/>
              </a:solidFill>
              <a:latin typeface="Calibri"/>
            </a:endParaRPr>
          </a:p>
          <a:p>
            <a:endParaRPr lang="en-US" dirty="0">
              <a:solidFill>
                <a:srgbClr val="6E6F71"/>
              </a:solidFill>
              <a:latin typeface="Calibri"/>
            </a:endParaRPr>
          </a:p>
        </p:txBody>
      </p:sp>
      <p:sp>
        <p:nvSpPr>
          <p:cNvPr id="22" name="Rounded Rectangle 21"/>
          <p:cNvSpPr/>
          <p:nvPr userDrawn="1"/>
        </p:nvSpPr>
        <p:spPr>
          <a:xfrm>
            <a:off x="444708" y="3193563"/>
            <a:ext cx="8216647" cy="646405"/>
          </a:xfrm>
          <a:prstGeom prst="roundRect">
            <a:avLst>
              <a:gd name="adj" fmla="val 12940"/>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latin typeface="Calibri"/>
            </a:endParaRPr>
          </a:p>
          <a:p>
            <a:endParaRPr lang="en-US" dirty="0">
              <a:solidFill>
                <a:srgbClr val="6E6F71"/>
              </a:solidFill>
              <a:latin typeface="Calibri"/>
            </a:endParaRPr>
          </a:p>
          <a:p>
            <a:endParaRPr lang="en-US" dirty="0">
              <a:solidFill>
                <a:srgbClr val="6E6F71"/>
              </a:solidFill>
              <a:latin typeface="Calibri"/>
            </a:endParaRPr>
          </a:p>
        </p:txBody>
      </p:sp>
      <p:sp>
        <p:nvSpPr>
          <p:cNvPr id="23" name="Rounded Rectangle 22"/>
          <p:cNvSpPr/>
          <p:nvPr userDrawn="1"/>
        </p:nvSpPr>
        <p:spPr>
          <a:xfrm>
            <a:off x="444708" y="3944607"/>
            <a:ext cx="8216647" cy="646405"/>
          </a:xfrm>
          <a:prstGeom prst="roundRect">
            <a:avLst>
              <a:gd name="adj" fmla="val 15112"/>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6E6F71"/>
              </a:solidFill>
              <a:latin typeface="Calibri"/>
            </a:endParaRPr>
          </a:p>
          <a:p>
            <a:endParaRPr lang="en-US" dirty="0">
              <a:solidFill>
                <a:srgbClr val="6E6F71"/>
              </a:solidFill>
              <a:latin typeface="Calibri"/>
            </a:endParaRPr>
          </a:p>
          <a:p>
            <a:endParaRPr lang="en-US" dirty="0">
              <a:solidFill>
                <a:srgbClr val="6E6F71"/>
              </a:solidFill>
              <a:latin typeface="Calibri"/>
            </a:endParaRPr>
          </a:p>
        </p:txBody>
      </p:sp>
      <p:sp>
        <p:nvSpPr>
          <p:cNvPr id="24" name="Round Same Side Corner Rectangle 23"/>
          <p:cNvSpPr/>
          <p:nvPr userDrawn="1"/>
        </p:nvSpPr>
        <p:spPr>
          <a:xfrm rot="16200000">
            <a:off x="212945" y="4176369"/>
            <a:ext cx="646407"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 Same Side Corner Rectangle 24"/>
          <p:cNvSpPr/>
          <p:nvPr userDrawn="1"/>
        </p:nvSpPr>
        <p:spPr>
          <a:xfrm rot="16200000">
            <a:off x="212945" y="3425324"/>
            <a:ext cx="646407" cy="182880"/>
          </a:xfrm>
          <a:prstGeom prst="round2SameRect">
            <a:avLst>
              <a:gd name="adj1" fmla="val 50000"/>
              <a:gd name="adj2" fmla="val 0"/>
            </a:avLst>
          </a:prstGeom>
          <a:gradFill>
            <a:gsLst>
              <a:gs pos="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 Same Side Corner Rectangle 25"/>
          <p:cNvSpPr/>
          <p:nvPr userDrawn="1"/>
        </p:nvSpPr>
        <p:spPr>
          <a:xfrm rot="16200000">
            <a:off x="212945" y="2673324"/>
            <a:ext cx="646407"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915265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5 sections">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54" name="Content Placeholder 5"/>
          <p:cNvSpPr txBox="1">
            <a:spLocks/>
          </p:cNvSpPr>
          <p:nvPr userDrawn="1"/>
        </p:nvSpPr>
        <p:spPr bwMode="auto">
          <a:xfrm>
            <a:off x="465786" y="1285998"/>
            <a:ext cx="8341369" cy="586341"/>
          </a:xfrm>
          <a:prstGeom prst="roundRect">
            <a:avLst>
              <a:gd name="adj" fmla="val 162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ndParaRP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33" name="Content Placeholder 5"/>
          <p:cNvSpPr txBox="1">
            <a:spLocks/>
          </p:cNvSpPr>
          <p:nvPr userDrawn="1"/>
        </p:nvSpPr>
        <p:spPr bwMode="auto">
          <a:xfrm>
            <a:off x="444708" y="2045785"/>
            <a:ext cx="8341369" cy="586341"/>
          </a:xfrm>
          <a:prstGeom prst="roundRect">
            <a:avLst>
              <a:gd name="adj" fmla="val 162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ndParaRPr>
          </a:p>
        </p:txBody>
      </p:sp>
      <p:sp>
        <p:nvSpPr>
          <p:cNvPr id="34" name="Content Placeholder 5"/>
          <p:cNvSpPr txBox="1">
            <a:spLocks/>
          </p:cNvSpPr>
          <p:nvPr userDrawn="1"/>
        </p:nvSpPr>
        <p:spPr bwMode="auto">
          <a:xfrm>
            <a:off x="444708" y="2805565"/>
            <a:ext cx="8341369" cy="586341"/>
          </a:xfrm>
          <a:prstGeom prst="roundRect">
            <a:avLst>
              <a:gd name="adj" fmla="val 162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ndParaRPr>
          </a:p>
        </p:txBody>
      </p:sp>
      <p:sp>
        <p:nvSpPr>
          <p:cNvPr id="35" name="Content Placeholder 5"/>
          <p:cNvSpPr txBox="1">
            <a:spLocks/>
          </p:cNvSpPr>
          <p:nvPr userDrawn="1"/>
        </p:nvSpPr>
        <p:spPr bwMode="auto">
          <a:xfrm>
            <a:off x="444708" y="3565345"/>
            <a:ext cx="8341369" cy="586341"/>
          </a:xfrm>
          <a:prstGeom prst="roundRect">
            <a:avLst>
              <a:gd name="adj" fmla="val 162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ndParaRPr>
          </a:p>
        </p:txBody>
      </p:sp>
      <p:sp>
        <p:nvSpPr>
          <p:cNvPr id="36" name="Content Placeholder 5"/>
          <p:cNvSpPr txBox="1">
            <a:spLocks/>
          </p:cNvSpPr>
          <p:nvPr userDrawn="1"/>
        </p:nvSpPr>
        <p:spPr bwMode="auto">
          <a:xfrm>
            <a:off x="444708" y="4325122"/>
            <a:ext cx="8341369" cy="586341"/>
          </a:xfrm>
          <a:prstGeom prst="roundRect">
            <a:avLst>
              <a:gd name="adj" fmla="val 16289"/>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365760" tIns="0" rIns="182880" bIns="4572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800" dirty="0">
              <a:solidFill>
                <a:srgbClr val="EF6F00"/>
              </a:solidFill>
            </a:endParaRPr>
          </a:p>
        </p:txBody>
      </p:sp>
      <p:sp>
        <p:nvSpPr>
          <p:cNvPr id="38" name="Round Same Side Corner Rectangle 37"/>
          <p:cNvSpPr/>
          <p:nvPr userDrawn="1"/>
        </p:nvSpPr>
        <p:spPr>
          <a:xfrm rot="16200000">
            <a:off x="242978" y="1487730"/>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 Same Side Corner Rectangle 38"/>
          <p:cNvSpPr/>
          <p:nvPr userDrawn="1"/>
        </p:nvSpPr>
        <p:spPr>
          <a:xfrm rot="16200000">
            <a:off x="242978" y="2247513"/>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 Same Side Corner Rectangle 39"/>
          <p:cNvSpPr/>
          <p:nvPr userDrawn="1"/>
        </p:nvSpPr>
        <p:spPr>
          <a:xfrm rot="16200000">
            <a:off x="242978" y="3007293"/>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ound Same Side Corner Rectangle 41"/>
          <p:cNvSpPr/>
          <p:nvPr userDrawn="1"/>
        </p:nvSpPr>
        <p:spPr>
          <a:xfrm rot="16200000">
            <a:off x="242978" y="3767073"/>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ound Same Side Corner Rectangle 42"/>
          <p:cNvSpPr/>
          <p:nvPr userDrawn="1"/>
        </p:nvSpPr>
        <p:spPr>
          <a:xfrm rot="16200000">
            <a:off x="242978" y="4526850"/>
            <a:ext cx="586343" cy="182881"/>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857774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Blue Green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11399199"/>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 4 color block section + text ">
    <p:bg>
      <p:bgPr>
        <a:solidFill>
          <a:schemeClr val="bg2"/>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33" name="Content Placeholder 5"/>
          <p:cNvSpPr txBox="1">
            <a:spLocks/>
          </p:cNvSpPr>
          <p:nvPr userDrawn="1"/>
        </p:nvSpPr>
        <p:spPr bwMode="auto">
          <a:xfrm>
            <a:off x="371572" y="1681878"/>
            <a:ext cx="8428890" cy="948883"/>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16" name="Round Same Side Corner Rectangle 15"/>
          <p:cNvSpPr/>
          <p:nvPr userDrawn="1"/>
        </p:nvSpPr>
        <p:spPr>
          <a:xfrm>
            <a:off x="4009697" y="1817929"/>
            <a:ext cx="4646330" cy="137160"/>
          </a:xfrm>
          <a:prstGeom prst="round2SameRect">
            <a:avLst>
              <a:gd name="adj1" fmla="val 50000"/>
              <a:gd name="adj2" fmla="val 0"/>
            </a:avLst>
          </a:prstGeom>
          <a:gradFill>
            <a:gsLst>
              <a:gs pos="0">
                <a:schemeClr val="accent1"/>
              </a:gs>
              <a:gs pos="100000">
                <a:schemeClr val="accent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userDrawn="1"/>
        </p:nvSpPr>
        <p:spPr>
          <a:xfrm>
            <a:off x="4009697" y="1817930"/>
            <a:ext cx="4646330" cy="676780"/>
          </a:xfrm>
          <a:prstGeom prst="roundRect">
            <a:avLst>
              <a:gd name="adj" fmla="val 7950"/>
            </a:avLst>
          </a:prstGeom>
          <a:noFill/>
          <a:ln w="12700" cmpd="sng">
            <a:gradFill flip="none" rotWithShape="1">
              <a:gsLst>
                <a:gs pos="80000">
                  <a:schemeClr val="accent1"/>
                </a:gs>
                <a:gs pos="100000">
                  <a:schemeClr val="accent2"/>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chemeClr val="bg1"/>
              </a:solidFill>
              <a:latin typeface="Calibri"/>
              <a:cs typeface="Calibri"/>
            </a:endParaRPr>
          </a:p>
        </p:txBody>
      </p:sp>
      <p:sp>
        <p:nvSpPr>
          <p:cNvPr id="18" name="Content Placeholder 5"/>
          <p:cNvSpPr txBox="1">
            <a:spLocks/>
          </p:cNvSpPr>
          <p:nvPr userDrawn="1"/>
        </p:nvSpPr>
        <p:spPr bwMode="auto">
          <a:xfrm>
            <a:off x="357188" y="2800660"/>
            <a:ext cx="8428890" cy="948883"/>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p>
        </p:txBody>
      </p:sp>
      <p:sp>
        <p:nvSpPr>
          <p:cNvPr id="19" name="Round Same Side Corner Rectangle 18"/>
          <p:cNvSpPr/>
          <p:nvPr userDrawn="1"/>
        </p:nvSpPr>
        <p:spPr>
          <a:xfrm>
            <a:off x="4009697" y="2940250"/>
            <a:ext cx="4646330" cy="137160"/>
          </a:xfrm>
          <a:prstGeom prst="round2SameRect">
            <a:avLst>
              <a:gd name="adj1" fmla="val 50000"/>
              <a:gd name="adj2" fmla="val 0"/>
            </a:avLst>
          </a:prstGeom>
          <a:gradFill>
            <a:gsLst>
              <a:gs pos="0">
                <a:schemeClr val="accent5"/>
              </a:gs>
              <a:gs pos="100000">
                <a:schemeClr val="accent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userDrawn="1"/>
        </p:nvSpPr>
        <p:spPr>
          <a:xfrm>
            <a:off x="4009697" y="2940251"/>
            <a:ext cx="4646330" cy="676780"/>
          </a:xfrm>
          <a:prstGeom prst="roundRect">
            <a:avLst>
              <a:gd name="adj" fmla="val 7950"/>
            </a:avLst>
          </a:prstGeom>
          <a:noFill/>
          <a:ln w="12700" cmpd="sng">
            <a:gradFill flip="none" rotWithShape="1">
              <a:gsLst>
                <a:gs pos="80000">
                  <a:schemeClr val="accent5"/>
                </a:gs>
                <a:gs pos="100000">
                  <a:schemeClr val="accent6"/>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chemeClr val="bg1"/>
              </a:solidFill>
              <a:latin typeface="Calibri"/>
              <a:cs typeface="Calibri"/>
            </a:endParaRPr>
          </a:p>
        </p:txBody>
      </p:sp>
      <p:sp>
        <p:nvSpPr>
          <p:cNvPr id="21" name="Content Placeholder 5"/>
          <p:cNvSpPr txBox="1">
            <a:spLocks/>
          </p:cNvSpPr>
          <p:nvPr userDrawn="1"/>
        </p:nvSpPr>
        <p:spPr bwMode="auto">
          <a:xfrm>
            <a:off x="357188" y="3922981"/>
            <a:ext cx="8428890" cy="948883"/>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p>
        </p:txBody>
      </p:sp>
      <p:sp>
        <p:nvSpPr>
          <p:cNvPr id="22" name="Round Same Side Corner Rectangle 21"/>
          <p:cNvSpPr/>
          <p:nvPr userDrawn="1"/>
        </p:nvSpPr>
        <p:spPr>
          <a:xfrm>
            <a:off x="4009697" y="4062571"/>
            <a:ext cx="4646330" cy="137160"/>
          </a:xfrm>
          <a:prstGeom prst="round2SameRect">
            <a:avLst>
              <a:gd name="adj1" fmla="val 50000"/>
              <a:gd name="adj2" fmla="val 0"/>
            </a:avLst>
          </a:prstGeom>
          <a:gradFill>
            <a:gsLst>
              <a:gs pos="0">
                <a:schemeClr val="accent3"/>
              </a:gs>
              <a:gs pos="100000">
                <a:schemeClr val="accent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4009697" y="4062572"/>
            <a:ext cx="4646330" cy="676780"/>
          </a:xfrm>
          <a:prstGeom prst="roundRect">
            <a:avLst>
              <a:gd name="adj" fmla="val 7950"/>
            </a:avLst>
          </a:prstGeom>
          <a:noFill/>
          <a:ln w="12700" cmpd="sng">
            <a:gradFill flip="none" rotWithShape="1">
              <a:gsLst>
                <a:gs pos="80000">
                  <a:schemeClr val="accent3"/>
                </a:gs>
                <a:gs pos="100000">
                  <a:schemeClr val="accent4"/>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chemeClr val="bg1"/>
              </a:solidFill>
              <a:latin typeface="Calibri"/>
              <a:cs typeface="Calibri"/>
            </a:endParaRPr>
          </a:p>
        </p:txBody>
      </p:sp>
      <p:sp>
        <p:nvSpPr>
          <p:cNvPr id="24" name="Content Placeholder 5"/>
          <p:cNvSpPr txBox="1">
            <a:spLocks/>
          </p:cNvSpPr>
          <p:nvPr userDrawn="1"/>
        </p:nvSpPr>
        <p:spPr bwMode="auto">
          <a:xfrm>
            <a:off x="357188" y="5045302"/>
            <a:ext cx="8428890" cy="948883"/>
          </a:xfrm>
          <a:prstGeom prst="roundRect">
            <a:avLst>
              <a:gd name="adj" fmla="val 10034"/>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400" dirty="0"/>
          </a:p>
        </p:txBody>
      </p:sp>
      <p:sp>
        <p:nvSpPr>
          <p:cNvPr id="25" name="Round Same Side Corner Rectangle 24"/>
          <p:cNvSpPr/>
          <p:nvPr userDrawn="1"/>
        </p:nvSpPr>
        <p:spPr>
          <a:xfrm>
            <a:off x="4009697" y="5184892"/>
            <a:ext cx="4646330" cy="137160"/>
          </a:xfrm>
          <a:prstGeom prst="round2SameRect">
            <a:avLst>
              <a:gd name="adj1" fmla="val 50000"/>
              <a:gd name="adj2" fmla="val 0"/>
            </a:avLst>
          </a:prstGeom>
          <a:gradFill>
            <a:gsLst>
              <a:gs pos="0">
                <a:srgbClr val="81017E"/>
              </a:gs>
              <a:gs pos="100000">
                <a:srgbClr val="DA008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userDrawn="1"/>
        </p:nvSpPr>
        <p:spPr>
          <a:xfrm>
            <a:off x="4009697" y="5184893"/>
            <a:ext cx="4646330" cy="676780"/>
          </a:xfrm>
          <a:prstGeom prst="roundRect">
            <a:avLst>
              <a:gd name="adj" fmla="val 7950"/>
            </a:avLst>
          </a:prstGeom>
          <a:noFill/>
          <a:ln w="12700" cmpd="sng">
            <a:gradFill flip="none" rotWithShape="1">
              <a:gsLst>
                <a:gs pos="80000">
                  <a:srgbClr val="81017E"/>
                </a:gs>
                <a:gs pos="100000">
                  <a:srgbClr val="DA008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endParaRPr lang="en-US" sz="1100" dirty="0">
              <a:solidFill>
                <a:schemeClr val="bg1"/>
              </a:solidFill>
              <a:latin typeface="Calibri"/>
              <a:cs typeface="Calibri"/>
            </a:endParaRPr>
          </a:p>
        </p:txBody>
      </p:sp>
    </p:spTree>
    <p:extLst>
      <p:ext uri="{BB962C8B-B14F-4D97-AF65-F5344CB8AC3E}">
        <p14:creationId xmlns:p14="http://schemas.microsoft.com/office/powerpoint/2010/main" val="159888294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list">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graphicFrame>
        <p:nvGraphicFramePr>
          <p:cNvPr id="19" name="Content Placeholder 6"/>
          <p:cNvGraphicFramePr>
            <a:graphicFrameLocks/>
          </p:cNvGraphicFramePr>
          <p:nvPr userDrawn="1">
            <p:extLst>
              <p:ext uri="{D42A27DB-BD31-4B8C-83A1-F6EECF244321}">
                <p14:modId xmlns:p14="http://schemas.microsoft.com/office/powerpoint/2010/main" val="4073220688"/>
              </p:ext>
            </p:extLst>
          </p:nvPr>
        </p:nvGraphicFramePr>
        <p:xfrm>
          <a:off x="439998" y="1632768"/>
          <a:ext cx="8277229" cy="3620812"/>
        </p:xfrm>
        <a:graphic>
          <a:graphicData uri="http://schemas.openxmlformats.org/drawingml/2006/table">
            <a:tbl>
              <a:tblPr firstRow="1" bandRow="1">
                <a:tableStyleId>{5C22544A-7EE6-4342-B048-85BDC9FD1C3A}</a:tableStyleId>
              </a:tblPr>
              <a:tblGrid>
                <a:gridCol w="3135604"/>
                <a:gridCol w="5141625"/>
              </a:tblGrid>
              <a:tr h="413427">
                <a:tc>
                  <a:txBody>
                    <a:bodyPr/>
                    <a:lstStyle/>
                    <a:p>
                      <a:endParaRPr lang="en-US" sz="1400" b="0" dirty="0">
                        <a:solidFill>
                          <a:schemeClr val="bg1"/>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gradFill flip="none" rotWithShape="1">
                      <a:gsLst>
                        <a:gs pos="0">
                          <a:srgbClr val="0C2577"/>
                        </a:gs>
                        <a:gs pos="100000">
                          <a:schemeClr val="accent5"/>
                        </a:gs>
                      </a:gsLst>
                      <a:lin ang="16200000" scaled="0"/>
                      <a:tileRect/>
                    </a:gradFill>
                  </a:tcPr>
                </a:tc>
                <a:tc>
                  <a:txBody>
                    <a:bodyPr/>
                    <a:lstStyle/>
                    <a:p>
                      <a:endParaRPr lang="en-US" sz="1400" b="0" dirty="0">
                        <a:solidFill>
                          <a:schemeClr val="bg1"/>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gradFill flip="none" rotWithShape="1">
                      <a:gsLst>
                        <a:gs pos="0">
                          <a:srgbClr val="0C2577"/>
                        </a:gs>
                        <a:gs pos="100000">
                          <a:schemeClr val="accent5"/>
                        </a:gs>
                      </a:gsLst>
                      <a:lin ang="16200000" scaled="0"/>
                      <a:tileRect/>
                    </a:gradFill>
                  </a:tcPr>
                </a:tc>
              </a:tr>
              <a:tr h="641477">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chemeClr val="bg1"/>
                    </a:solidFill>
                  </a:tcPr>
                </a:tc>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chemeClr val="bg1"/>
                    </a:solidFill>
                  </a:tcPr>
                </a:tc>
              </a:tr>
              <a:tr h="641477">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E6E6E6"/>
                    </a:solidFill>
                  </a:tcPr>
                </a:tc>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E6E6E6"/>
                    </a:solidFill>
                  </a:tcPr>
                </a:tc>
              </a:tr>
              <a:tr h="641477">
                <a:tc>
                  <a:txBody>
                    <a:bodyPr/>
                    <a:lstStyle/>
                    <a:p>
                      <a:endParaRPr lang="en-US" sz="1400" b="0" dirty="0" smtClean="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FFFFFF"/>
                    </a:solidFill>
                  </a:tcPr>
                </a:tc>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FFFFFF"/>
                    </a:solidFill>
                  </a:tcPr>
                </a:tc>
              </a:tr>
              <a:tr h="641477">
                <a:tc>
                  <a:txBody>
                    <a:bodyPr/>
                    <a:lstStyle/>
                    <a:p>
                      <a:pPr marL="165100" indent="-165100"/>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E6E6E6"/>
                    </a:solidFill>
                  </a:tcPr>
                </a:tc>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rgbClr val="E6E6E6"/>
                    </a:solidFill>
                  </a:tcPr>
                </a:tc>
              </a:tr>
              <a:tr h="641477">
                <a:tc>
                  <a:txBody>
                    <a:bodyPr/>
                    <a:lstStyle/>
                    <a:p>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chemeClr val="tx2"/>
                        </a:solidFill>
                        <a:latin typeface="Calibri"/>
                        <a:cs typeface="Calibri"/>
                      </a:endParaRPr>
                    </a:p>
                  </a:txBody>
                  <a:tcPr anchor="ct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78780439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color block">
    <p:bg>
      <p:bgPr>
        <a:solidFill>
          <a:schemeClr val="bg2"/>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31" name="Rounded Rectangle 30"/>
          <p:cNvSpPr/>
          <p:nvPr userDrawn="1"/>
        </p:nvSpPr>
        <p:spPr>
          <a:xfrm>
            <a:off x="340541" y="1106384"/>
            <a:ext cx="4147463" cy="4897456"/>
          </a:xfrm>
          <a:prstGeom prst="roundRect">
            <a:avLst>
              <a:gd name="adj" fmla="val 1932"/>
            </a:avLst>
          </a:prstGeom>
          <a:gradFill flip="none" rotWithShape="1">
            <a:gsLst>
              <a:gs pos="0">
                <a:schemeClr val="accent2"/>
              </a:gs>
              <a:gs pos="90000">
                <a:schemeClr val="accent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latin typeface="Calibri"/>
              <a:cs typeface="Calibri"/>
            </a:endParaRPr>
          </a:p>
        </p:txBody>
      </p:sp>
      <p:sp>
        <p:nvSpPr>
          <p:cNvPr id="32" name="Rounded Rectangle 31"/>
          <p:cNvSpPr/>
          <p:nvPr userDrawn="1"/>
        </p:nvSpPr>
        <p:spPr>
          <a:xfrm>
            <a:off x="457199" y="4513698"/>
            <a:ext cx="3919837" cy="1375521"/>
          </a:xfrm>
          <a:prstGeom prst="roundRect">
            <a:avLst>
              <a:gd name="adj" fmla="val 4299"/>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2" name="Rounded Rectangle 41"/>
          <p:cNvSpPr/>
          <p:nvPr userDrawn="1"/>
        </p:nvSpPr>
        <p:spPr>
          <a:xfrm>
            <a:off x="457199" y="1574136"/>
            <a:ext cx="3919837" cy="1375521"/>
          </a:xfrm>
          <a:prstGeom prst="roundRect">
            <a:avLst>
              <a:gd name="adj" fmla="val 4848"/>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3" name="Rounded Rectangle 42"/>
          <p:cNvSpPr/>
          <p:nvPr userDrawn="1"/>
        </p:nvSpPr>
        <p:spPr>
          <a:xfrm>
            <a:off x="457199" y="3040426"/>
            <a:ext cx="3919837" cy="1375521"/>
          </a:xfrm>
          <a:prstGeom prst="roundRect">
            <a:avLst>
              <a:gd name="adj" fmla="val 4299"/>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4" name="Rounded Rectangle 43"/>
          <p:cNvSpPr/>
          <p:nvPr userDrawn="1"/>
        </p:nvSpPr>
        <p:spPr>
          <a:xfrm>
            <a:off x="4608637" y="1106385"/>
            <a:ext cx="4178391" cy="2387831"/>
          </a:xfrm>
          <a:prstGeom prst="roundRect">
            <a:avLst>
              <a:gd name="adj" fmla="val 3618"/>
            </a:avLst>
          </a:prstGeom>
          <a:gradFill flip="none" rotWithShape="1">
            <a:gsLst>
              <a:gs pos="0">
                <a:schemeClr val="accent4"/>
              </a:gs>
              <a:gs pos="8500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Calibri"/>
              <a:cs typeface="Calibri"/>
            </a:endParaRPr>
          </a:p>
        </p:txBody>
      </p:sp>
      <p:sp>
        <p:nvSpPr>
          <p:cNvPr id="45" name="Rounded Rectangle 44"/>
          <p:cNvSpPr/>
          <p:nvPr userDrawn="1"/>
        </p:nvSpPr>
        <p:spPr>
          <a:xfrm>
            <a:off x="4608637" y="3623568"/>
            <a:ext cx="4178391" cy="2387831"/>
          </a:xfrm>
          <a:prstGeom prst="roundRect">
            <a:avLst>
              <a:gd name="adj" fmla="val 3618"/>
            </a:avLst>
          </a:prstGeom>
          <a:gradFill flip="none" rotWithShape="1">
            <a:gsLst>
              <a:gs pos="0">
                <a:schemeClr val="accent6"/>
              </a:gs>
              <a:gs pos="8500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latin typeface="Calibri"/>
              <a:cs typeface="Calibri"/>
            </a:endParaRPr>
          </a:p>
        </p:txBody>
      </p:sp>
      <p:sp>
        <p:nvSpPr>
          <p:cNvPr id="46" name="Rounded Rectangle 45"/>
          <p:cNvSpPr/>
          <p:nvPr userDrawn="1"/>
        </p:nvSpPr>
        <p:spPr>
          <a:xfrm>
            <a:off x="4714109" y="1574137"/>
            <a:ext cx="1924909" cy="1805459"/>
          </a:xfrm>
          <a:prstGeom prst="roundRect">
            <a:avLst>
              <a:gd name="adj" fmla="val 3200"/>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7" name="Rounded Rectangle 46"/>
          <p:cNvSpPr/>
          <p:nvPr userDrawn="1"/>
        </p:nvSpPr>
        <p:spPr>
          <a:xfrm>
            <a:off x="6739244" y="1574137"/>
            <a:ext cx="1924909" cy="1805459"/>
          </a:xfrm>
          <a:prstGeom prst="roundRect">
            <a:avLst>
              <a:gd name="adj" fmla="val 3200"/>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8" name="Rounded Rectangle 47"/>
          <p:cNvSpPr/>
          <p:nvPr userDrawn="1"/>
        </p:nvSpPr>
        <p:spPr>
          <a:xfrm>
            <a:off x="4714109" y="4083761"/>
            <a:ext cx="1924909" cy="1805459"/>
          </a:xfrm>
          <a:prstGeom prst="roundRect">
            <a:avLst>
              <a:gd name="adj" fmla="val 3200"/>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49" name="Rounded Rectangle 48"/>
          <p:cNvSpPr/>
          <p:nvPr userDrawn="1"/>
        </p:nvSpPr>
        <p:spPr>
          <a:xfrm>
            <a:off x="6739244" y="4083761"/>
            <a:ext cx="1924909" cy="1805459"/>
          </a:xfrm>
          <a:prstGeom prst="roundRect">
            <a:avLst>
              <a:gd name="adj" fmla="val 3200"/>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latin typeface="Calibri"/>
              <a:cs typeface="Calibri"/>
            </a:endParaRPr>
          </a:p>
        </p:txBody>
      </p:sp>
      <p:sp>
        <p:nvSpPr>
          <p:cNvPr id="19" name="Text Placeholder 2"/>
          <p:cNvSpPr>
            <a:spLocks noGrp="1"/>
          </p:cNvSpPr>
          <p:nvPr>
            <p:ph type="body" sz="quarter" idx="10"/>
          </p:nvPr>
        </p:nvSpPr>
        <p:spPr>
          <a:xfrm>
            <a:off x="563563" y="1175763"/>
            <a:ext cx="3371850" cy="468312"/>
          </a:xfrm>
        </p:spPr>
        <p:txBody>
          <a:bodyPr/>
          <a:lstStyle>
            <a:lvl1pPr>
              <a:defRPr b="1">
                <a:solidFill>
                  <a:schemeClr val="bg1"/>
                </a:solidFill>
              </a:defRPr>
            </a:lvl1pPr>
          </a:lstStyle>
          <a:p>
            <a:pPr lvl="0"/>
            <a:r>
              <a:rPr lang="en-US" dirty="0" smtClean="0"/>
              <a:t>Click to edit Master text styles</a:t>
            </a:r>
          </a:p>
        </p:txBody>
      </p:sp>
      <p:sp>
        <p:nvSpPr>
          <p:cNvPr id="20" name="Text Placeholder 2"/>
          <p:cNvSpPr>
            <a:spLocks noGrp="1"/>
          </p:cNvSpPr>
          <p:nvPr>
            <p:ph type="body" sz="quarter" idx="11"/>
          </p:nvPr>
        </p:nvSpPr>
        <p:spPr>
          <a:xfrm>
            <a:off x="4736755" y="1159931"/>
            <a:ext cx="3371850" cy="468312"/>
          </a:xfrm>
        </p:spPr>
        <p:txBody>
          <a:bodyPr/>
          <a:lstStyle>
            <a:lvl1pPr>
              <a:defRPr b="1">
                <a:solidFill>
                  <a:schemeClr val="bg1"/>
                </a:solidFill>
              </a:defRPr>
            </a:lvl1pPr>
          </a:lstStyle>
          <a:p>
            <a:pPr lvl="0"/>
            <a:r>
              <a:rPr lang="en-US" dirty="0" smtClean="0"/>
              <a:t>Click to edit Master text styles</a:t>
            </a:r>
          </a:p>
        </p:txBody>
      </p:sp>
      <p:sp>
        <p:nvSpPr>
          <p:cNvPr id="21" name="Text Placeholder 2"/>
          <p:cNvSpPr>
            <a:spLocks noGrp="1"/>
          </p:cNvSpPr>
          <p:nvPr>
            <p:ph type="body" sz="quarter" idx="12"/>
          </p:nvPr>
        </p:nvSpPr>
        <p:spPr>
          <a:xfrm>
            <a:off x="4736755" y="3712458"/>
            <a:ext cx="3371850" cy="468312"/>
          </a:xfrm>
        </p:spPr>
        <p:txBody>
          <a:bodyPr/>
          <a:lstStyle>
            <a:lvl1pPr>
              <a:defRPr b="1">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15771103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org">
    <p:bg>
      <p:bgPr>
        <a:solidFill>
          <a:schemeClr val="bg2"/>
        </a:solidFill>
        <a:effectLst/>
      </p:bgPr>
    </p:bg>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34" name="Rounded Rectangle 33"/>
          <p:cNvSpPr/>
          <p:nvPr userDrawn="1"/>
        </p:nvSpPr>
        <p:spPr>
          <a:xfrm>
            <a:off x="2178963" y="1707449"/>
            <a:ext cx="4302217" cy="738972"/>
          </a:xfrm>
          <a:prstGeom prst="roundRect">
            <a:avLst>
              <a:gd name="adj" fmla="val 135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33" name="Rounded Rectangle 32"/>
          <p:cNvSpPr/>
          <p:nvPr userDrawn="1"/>
        </p:nvSpPr>
        <p:spPr>
          <a:xfrm>
            <a:off x="2178963" y="2641971"/>
            <a:ext cx="4302218" cy="738972"/>
          </a:xfrm>
          <a:prstGeom prst="roundRect">
            <a:avLst>
              <a:gd name="adj" fmla="val 135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cxnSp>
        <p:nvCxnSpPr>
          <p:cNvPr id="35" name="Straight Connector 34"/>
          <p:cNvCxnSpPr/>
          <p:nvPr userDrawn="1"/>
        </p:nvCxnSpPr>
        <p:spPr>
          <a:xfrm>
            <a:off x="5640478" y="2353239"/>
            <a:ext cx="0" cy="1221732"/>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9" name="Rounded Rectangle 68"/>
          <p:cNvSpPr/>
          <p:nvPr userDrawn="1"/>
        </p:nvSpPr>
        <p:spPr>
          <a:xfrm>
            <a:off x="4907981" y="2729395"/>
            <a:ext cx="1485047" cy="559504"/>
          </a:xfrm>
          <a:prstGeom prst="roundRect">
            <a:avLst>
              <a:gd name="adj" fmla="val 9461"/>
            </a:avLst>
          </a:prstGeom>
          <a:solidFill>
            <a:schemeClr val="bg1"/>
          </a:solidFill>
          <a:ln w="12700" cmpd="sng">
            <a:gradFill flip="none" rotWithShape="1">
              <a:gsLst>
                <a:gs pos="70000">
                  <a:schemeClr val="accent1"/>
                </a:gs>
                <a:gs pos="100000">
                  <a:schemeClr val="accent2"/>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chemeClr val="accent1"/>
              </a:solidFill>
              <a:latin typeface="Calibri"/>
              <a:cs typeface="Calibri"/>
            </a:endParaRP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
        <p:nvSpPr>
          <p:cNvPr id="29" name="Rounded Rectangle 28"/>
          <p:cNvSpPr/>
          <p:nvPr userDrawn="1"/>
        </p:nvSpPr>
        <p:spPr>
          <a:xfrm>
            <a:off x="5340852" y="3775916"/>
            <a:ext cx="2905119" cy="1710484"/>
          </a:xfrm>
          <a:prstGeom prst="roundRect">
            <a:avLst>
              <a:gd name="adj" fmla="val 450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30" name="Rounded Rectangle 29"/>
          <p:cNvSpPr/>
          <p:nvPr userDrawn="1"/>
        </p:nvSpPr>
        <p:spPr>
          <a:xfrm>
            <a:off x="914400" y="3775916"/>
            <a:ext cx="4259411" cy="738972"/>
          </a:xfrm>
          <a:prstGeom prst="roundRect">
            <a:avLst>
              <a:gd name="adj" fmla="val 135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cxnSp>
        <p:nvCxnSpPr>
          <p:cNvPr id="36" name="Straight Connector 35"/>
          <p:cNvCxnSpPr/>
          <p:nvPr userDrawn="1"/>
        </p:nvCxnSpPr>
        <p:spPr>
          <a:xfrm>
            <a:off x="4332276" y="3574971"/>
            <a:ext cx="2458526" cy="0"/>
          </a:xfrm>
          <a:prstGeom prst="line">
            <a:avLst/>
          </a:prstGeom>
          <a:ln w="9525" cmpd="sng">
            <a:solidFill>
              <a:srgbClr val="6E6F7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337490" y="3574971"/>
            <a:ext cx="0" cy="292036"/>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6790802" y="3574971"/>
            <a:ext cx="0" cy="292036"/>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6790802" y="4415489"/>
            <a:ext cx="0" cy="71798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861661" y="4686939"/>
            <a:ext cx="1855052" cy="0"/>
          </a:xfrm>
          <a:prstGeom prst="line">
            <a:avLst/>
          </a:prstGeom>
          <a:ln w="9525" cmpd="sng">
            <a:solidFill>
              <a:srgbClr val="6E6F7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a:off x="5861661" y="4686939"/>
            <a:ext cx="0" cy="44653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a:off x="7716713" y="4686939"/>
            <a:ext cx="0" cy="446535"/>
          </a:xfrm>
          <a:prstGeom prst="line">
            <a:avLst/>
          </a:prstGeom>
          <a:ln w="9525"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2" name="Rounded Rectangle 61"/>
          <p:cNvSpPr/>
          <p:nvPr userDrawn="1"/>
        </p:nvSpPr>
        <p:spPr>
          <a:xfrm>
            <a:off x="5451975" y="4974916"/>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chemeClr val="tx2"/>
              </a:solidFill>
              <a:cs typeface="Calibri"/>
            </a:endParaRPr>
          </a:p>
        </p:txBody>
      </p:sp>
      <p:sp>
        <p:nvSpPr>
          <p:cNvPr id="63" name="Round Same Side Corner Rectangle 62"/>
          <p:cNvSpPr/>
          <p:nvPr userDrawn="1"/>
        </p:nvSpPr>
        <p:spPr>
          <a:xfrm>
            <a:off x="4907981" y="2729394"/>
            <a:ext cx="1485046" cy="137160"/>
          </a:xfrm>
          <a:prstGeom prst="round2SameRect">
            <a:avLst>
              <a:gd name="adj1" fmla="val 50000"/>
              <a:gd name="adj2" fmla="val 0"/>
            </a:avLst>
          </a:prstGeom>
          <a:gradFill>
            <a:gsLst>
              <a:gs pos="0">
                <a:schemeClr val="accent1"/>
              </a:gs>
              <a:gs pos="100000">
                <a:schemeClr val="accent2"/>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ound Same Side Corner Rectangle 63"/>
          <p:cNvSpPr/>
          <p:nvPr userDrawn="1"/>
        </p:nvSpPr>
        <p:spPr>
          <a:xfrm>
            <a:off x="3605900" y="3867007"/>
            <a:ext cx="1464995" cy="137160"/>
          </a:xfrm>
          <a:prstGeom prst="round2SameRect">
            <a:avLst>
              <a:gd name="adj1" fmla="val 50000"/>
              <a:gd name="adj2" fmla="val 0"/>
            </a:avLst>
          </a:prstGeom>
          <a:gradFill>
            <a:gsLst>
              <a:gs pos="0">
                <a:srgbClr val="81017E"/>
              </a:gs>
              <a:gs pos="100000">
                <a:srgbClr val="DA008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ound Same Side Corner Rectangle 64"/>
          <p:cNvSpPr/>
          <p:nvPr userDrawn="1"/>
        </p:nvSpPr>
        <p:spPr>
          <a:xfrm>
            <a:off x="6044482" y="3867006"/>
            <a:ext cx="1464995" cy="137160"/>
          </a:xfrm>
          <a:prstGeom prst="round2SameRect">
            <a:avLst>
              <a:gd name="adj1" fmla="val 50000"/>
              <a:gd name="adj2" fmla="val 0"/>
            </a:avLst>
          </a:prstGeom>
          <a:gradFill>
            <a:gsLst>
              <a:gs pos="0">
                <a:schemeClr val="accent3"/>
              </a:gs>
              <a:gs pos="100000">
                <a:schemeClr val="accent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ounded Rectangle 66"/>
          <p:cNvSpPr/>
          <p:nvPr userDrawn="1"/>
        </p:nvSpPr>
        <p:spPr>
          <a:xfrm>
            <a:off x="3605901" y="3867007"/>
            <a:ext cx="1464995" cy="548482"/>
          </a:xfrm>
          <a:prstGeom prst="roundRect">
            <a:avLst>
              <a:gd name="adj" fmla="val 11766"/>
            </a:avLst>
          </a:prstGeom>
          <a:noFill/>
          <a:ln w="12700" cmpd="sng">
            <a:gradFill flip="none" rotWithShape="1">
              <a:gsLst>
                <a:gs pos="70000">
                  <a:srgbClr val="81017E"/>
                </a:gs>
                <a:gs pos="100000">
                  <a:srgbClr val="DA008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rgbClr val="DA0081"/>
              </a:solidFill>
              <a:latin typeface="Calibri"/>
              <a:cs typeface="Calibri"/>
            </a:endParaRPr>
          </a:p>
        </p:txBody>
      </p:sp>
      <p:sp>
        <p:nvSpPr>
          <p:cNvPr id="70" name="Rounded Rectangle 69"/>
          <p:cNvSpPr/>
          <p:nvPr userDrawn="1"/>
        </p:nvSpPr>
        <p:spPr>
          <a:xfrm>
            <a:off x="6044484" y="3867007"/>
            <a:ext cx="1464995" cy="548482"/>
          </a:xfrm>
          <a:prstGeom prst="roundRect">
            <a:avLst>
              <a:gd name="adj" fmla="val 12991"/>
            </a:avLst>
          </a:prstGeom>
          <a:noFill/>
          <a:ln w="12700" cmpd="sng">
            <a:gradFill flip="none" rotWithShape="1">
              <a:gsLst>
                <a:gs pos="70000">
                  <a:schemeClr val="accent3"/>
                </a:gs>
                <a:gs pos="100000">
                  <a:schemeClr val="accent4"/>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algn="ctr"/>
            <a:endParaRPr lang="en-US" sz="1400" dirty="0">
              <a:solidFill>
                <a:schemeClr val="accent3"/>
              </a:solidFill>
              <a:latin typeface="Calibri"/>
              <a:cs typeface="Calibri"/>
            </a:endParaRPr>
          </a:p>
        </p:txBody>
      </p:sp>
      <p:sp>
        <p:nvSpPr>
          <p:cNvPr id="71" name="Rounded Rectangle 70"/>
          <p:cNvSpPr/>
          <p:nvPr userDrawn="1"/>
        </p:nvSpPr>
        <p:spPr>
          <a:xfrm>
            <a:off x="6377371" y="4974916"/>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chemeClr val="tx2"/>
              </a:solidFill>
              <a:cs typeface="Calibri"/>
            </a:endParaRPr>
          </a:p>
        </p:txBody>
      </p:sp>
      <p:sp>
        <p:nvSpPr>
          <p:cNvPr id="72" name="Rounded Rectangle 71"/>
          <p:cNvSpPr/>
          <p:nvPr userDrawn="1"/>
        </p:nvSpPr>
        <p:spPr>
          <a:xfrm>
            <a:off x="7298121" y="4974916"/>
            <a:ext cx="826861" cy="407350"/>
          </a:xfrm>
          <a:prstGeom prst="roundRect">
            <a:avLst/>
          </a:prstGeom>
          <a:solidFill>
            <a:srgbClr val="FFFFFF"/>
          </a:solidFill>
          <a:ln>
            <a:solidFill>
              <a:srgbClr val="6E6F71"/>
            </a:solidFill>
          </a:ln>
          <a:effectLst/>
        </p:spPr>
        <p:style>
          <a:lnRef idx="1">
            <a:schemeClr val="accent1"/>
          </a:lnRef>
          <a:fillRef idx="3">
            <a:schemeClr val="accent1"/>
          </a:fillRef>
          <a:effectRef idx="2">
            <a:schemeClr val="accent1"/>
          </a:effectRef>
          <a:fontRef idx="minor">
            <a:schemeClr val="lt1"/>
          </a:fontRef>
        </p:style>
        <p:txBody>
          <a:bodyPr lIns="0" rIns="0" bIns="91440" rtlCol="0" anchor="ctr"/>
          <a:lstStyle/>
          <a:p>
            <a:pPr algn="ctr"/>
            <a:endParaRPr lang="en-US" sz="1400" dirty="0">
              <a:solidFill>
                <a:schemeClr val="tx2"/>
              </a:solidFill>
              <a:cs typeface="Calibri"/>
            </a:endParaRPr>
          </a:p>
        </p:txBody>
      </p:sp>
      <p:sp>
        <p:nvSpPr>
          <p:cNvPr id="66" name="Round Same Side Corner Rectangle 65"/>
          <p:cNvSpPr/>
          <p:nvPr userDrawn="1"/>
        </p:nvSpPr>
        <p:spPr>
          <a:xfrm>
            <a:off x="4928032" y="1804757"/>
            <a:ext cx="1464996" cy="137160"/>
          </a:xfrm>
          <a:prstGeom prst="round2SameRect">
            <a:avLst>
              <a:gd name="adj1" fmla="val 50000"/>
              <a:gd name="adj2" fmla="val 0"/>
            </a:avLst>
          </a:prstGeom>
          <a:gradFill>
            <a:gsLst>
              <a:gs pos="0">
                <a:schemeClr val="accent5"/>
              </a:gs>
              <a:gs pos="100000">
                <a:schemeClr val="accent6"/>
              </a:gs>
            </a:gsLs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ounded Rectangle 67"/>
          <p:cNvSpPr/>
          <p:nvPr userDrawn="1"/>
        </p:nvSpPr>
        <p:spPr>
          <a:xfrm>
            <a:off x="4928033" y="1804758"/>
            <a:ext cx="1464995" cy="548481"/>
          </a:xfrm>
          <a:prstGeom prst="roundRect">
            <a:avLst>
              <a:gd name="adj" fmla="val 10541"/>
            </a:avLst>
          </a:prstGeom>
          <a:noFill/>
          <a:ln w="12700" cmpd="sng">
            <a:gradFill flip="none" rotWithShape="1">
              <a:gsLst>
                <a:gs pos="70000">
                  <a:schemeClr val="accent5"/>
                </a:gs>
                <a:gs pos="100000">
                  <a:schemeClr val="accent6"/>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tIns="182880" rtlCol="0" anchor="ctr"/>
          <a:lstStyle/>
          <a:p>
            <a:pPr lvl="0" algn="ct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44420247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slide step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6" name="Round Same Side Corner Rectangle 5"/>
          <p:cNvSpPr/>
          <p:nvPr userDrawn="1"/>
        </p:nvSpPr>
        <p:spPr>
          <a:xfrm>
            <a:off x="228599" y="245814"/>
            <a:ext cx="8688605" cy="1406594"/>
          </a:xfrm>
          <a:prstGeom prst="round2SameRect">
            <a:avLst>
              <a:gd name="adj1" fmla="val 7370"/>
              <a:gd name="adj2" fmla="val 0"/>
            </a:avLst>
          </a:prstGeom>
          <a:gradFill>
            <a:gsLst>
              <a:gs pos="2100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 Same Side Corner Rectangle 8"/>
          <p:cNvSpPr/>
          <p:nvPr userDrawn="1"/>
        </p:nvSpPr>
        <p:spPr>
          <a:xfrm rot="10800000">
            <a:off x="228599" y="1652408"/>
            <a:ext cx="8688605" cy="4218900"/>
          </a:xfrm>
          <a:prstGeom prst="round2SameRect">
            <a:avLst>
              <a:gd name="adj1" fmla="val 1821"/>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069546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slide step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9" name="Round Same Side Corner Rectangle 8"/>
          <p:cNvSpPr/>
          <p:nvPr userDrawn="1"/>
        </p:nvSpPr>
        <p:spPr>
          <a:xfrm rot="10800000">
            <a:off x="228591" y="1652408"/>
            <a:ext cx="8688605" cy="4218900"/>
          </a:xfrm>
          <a:prstGeom prst="round2SameRect">
            <a:avLst>
              <a:gd name="adj1" fmla="val 1821"/>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chemeClr val="accent5"/>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437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slide step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9" name="Round Same Side Corner Rectangle 8"/>
          <p:cNvSpPr/>
          <p:nvPr userDrawn="1"/>
        </p:nvSpPr>
        <p:spPr>
          <a:xfrm rot="10800000">
            <a:off x="228591" y="1652408"/>
            <a:ext cx="8688605" cy="4218900"/>
          </a:xfrm>
          <a:prstGeom prst="round2SameRect">
            <a:avLst>
              <a:gd name="adj1" fmla="val 1821"/>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918193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slide step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9" name="Round Same Side Corner Rectangle 8"/>
          <p:cNvSpPr/>
          <p:nvPr userDrawn="1"/>
        </p:nvSpPr>
        <p:spPr>
          <a:xfrm rot="10800000">
            <a:off x="228591" y="1652408"/>
            <a:ext cx="8688605" cy="4218900"/>
          </a:xfrm>
          <a:prstGeom prst="round2SameRect">
            <a:avLst>
              <a:gd name="adj1" fmla="val 1821"/>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rgbClr val="81017E"/>
              </a:gs>
              <a:gs pos="100000">
                <a:srgbClr val="DA008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729028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step5">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Round Same Side Corner Rectangle 9"/>
          <p:cNvSpPr/>
          <p:nvPr userDrawn="1"/>
        </p:nvSpPr>
        <p:spPr>
          <a:xfrm>
            <a:off x="228599" y="245814"/>
            <a:ext cx="8688605" cy="1406594"/>
          </a:xfrm>
          <a:prstGeom prst="round2SameRect">
            <a:avLst>
              <a:gd name="adj1" fmla="val 7370"/>
              <a:gd name="adj2" fmla="val 0"/>
            </a:avLst>
          </a:prstGeom>
          <a:gradFill>
            <a:gsLst>
              <a:gs pos="21000">
                <a:srgbClr val="0C2577"/>
              </a:gs>
              <a:gs pos="100000">
                <a:schemeClr val="accent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9" name="Round Same Side Corner Rectangle 8"/>
          <p:cNvSpPr/>
          <p:nvPr userDrawn="1"/>
        </p:nvSpPr>
        <p:spPr>
          <a:xfrm rot="10800000">
            <a:off x="228591" y="1652408"/>
            <a:ext cx="8688605" cy="4218900"/>
          </a:xfrm>
          <a:prstGeom prst="round2SameRect">
            <a:avLst>
              <a:gd name="adj1" fmla="val 1821"/>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729028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8" name="Title 2"/>
          <p:cNvSpPr txBox="1">
            <a:spLocks/>
          </p:cNvSpPr>
          <p:nvPr userDrawn="1"/>
        </p:nvSpPr>
        <p:spPr bwMode="auto">
          <a:xfrm>
            <a:off x="563563" y="801264"/>
            <a:ext cx="4333875" cy="1295862"/>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noAutofit/>
          </a:bodyPr>
          <a:lst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a:lstStyle>
          <a:p>
            <a:pPr>
              <a:lnSpc>
                <a:spcPct val="90000"/>
              </a:lnSpc>
            </a:pPr>
            <a:r>
              <a:rPr lang="en-US" sz="4400" dirty="0" smtClean="0">
                <a:solidFill>
                  <a:schemeClr val="accent1"/>
                </a:solidFill>
                <a:latin typeface="OmnesATT II" panose="02000606040000020004" pitchFamily="50" charset="0"/>
                <a:cs typeface="Calibri"/>
              </a:rPr>
              <a:t>Q&amp;A</a:t>
            </a:r>
            <a:endParaRPr lang="en-US" sz="4400" dirty="0">
              <a:solidFill>
                <a:schemeClr val="accent1"/>
              </a:solidFill>
              <a:latin typeface="OmnesATT II" panose="02000606040000020004" pitchFamily="50" charset="0"/>
            </a:endParaRPr>
          </a:p>
        </p:txBody>
      </p:sp>
    </p:spTree>
    <p:extLst>
      <p:ext uri="{BB962C8B-B14F-4D97-AF65-F5344CB8AC3E}">
        <p14:creationId xmlns:p14="http://schemas.microsoft.com/office/powerpoint/2010/main" val="10120708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urple Blu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 y="0"/>
            <a:ext cx="9143995" cy="685799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573629156"/>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
        <p:nvSpPr>
          <p:cNvPr id="8" name="Title 2"/>
          <p:cNvSpPr txBox="1">
            <a:spLocks/>
          </p:cNvSpPr>
          <p:nvPr userDrawn="1"/>
        </p:nvSpPr>
        <p:spPr bwMode="auto">
          <a:xfrm>
            <a:off x="563563" y="801264"/>
            <a:ext cx="4333875" cy="1295862"/>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noAutofit/>
          </a:bodyPr>
          <a:lst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a:lstStyle>
          <a:p>
            <a:pPr>
              <a:lnSpc>
                <a:spcPct val="90000"/>
              </a:lnSpc>
            </a:pPr>
            <a:r>
              <a:rPr lang="en-US" sz="3000" dirty="0" smtClean="0">
                <a:solidFill>
                  <a:schemeClr val="accent1"/>
                </a:solidFill>
                <a:latin typeface="OmnesATT II" panose="02000606040000020004" pitchFamily="50" charset="0"/>
                <a:cs typeface="Calibri"/>
              </a:rPr>
              <a:t>Thank you.</a:t>
            </a:r>
            <a:endParaRPr lang="en-US" sz="3000" dirty="0">
              <a:solidFill>
                <a:schemeClr val="accent1"/>
              </a:solidFill>
              <a:latin typeface="OmnesATT II" panose="02000606040000020004" pitchFamily="50" charset="0"/>
            </a:endParaRPr>
          </a:p>
        </p:txBody>
      </p:sp>
    </p:spTree>
    <p:extLst>
      <p:ext uri="{BB962C8B-B14F-4D97-AF65-F5344CB8AC3E}">
        <p14:creationId xmlns:p14="http://schemas.microsoft.com/office/powerpoint/2010/main" val="227214517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slide gray">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rgbClr val="666666"/>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63563" y="517525"/>
            <a:ext cx="8004175" cy="768476"/>
          </a:xfrm>
        </p:spPr>
        <p:txBody>
          <a:bodyPr/>
          <a:lstStyle/>
          <a:p>
            <a:r>
              <a:rPr lang="en-US" dirty="0"/>
              <a:t>Slide Title here</a:t>
            </a:r>
          </a:p>
        </p:txBody>
      </p:sp>
    </p:spTree>
    <p:extLst>
      <p:ext uri="{BB962C8B-B14F-4D97-AF65-F5344CB8AC3E}">
        <p14:creationId xmlns:p14="http://schemas.microsoft.com/office/powerpoint/2010/main" val="277961368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slide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0" name="Text Placeholder 2"/>
          <p:cNvSpPr>
            <a:spLocks noGrp="1"/>
          </p:cNvSpPr>
          <p:nvPr>
            <p:ph type="body" sz="quarter" idx="20"/>
          </p:nvPr>
        </p:nvSpPr>
        <p:spPr>
          <a:xfrm>
            <a:off x="566928" y="521208"/>
            <a:ext cx="7888287" cy="596900"/>
          </a:xfrm>
        </p:spPr>
        <p:txBody>
          <a:bodyPr>
            <a:normAutofit/>
          </a:bodyPr>
          <a:lstStyle>
            <a:lvl1pPr>
              <a:defRPr sz="2400" b="0">
                <a:solidFill>
                  <a:srgbClr val="067AB4"/>
                </a:solidFill>
              </a:defRPr>
            </a:lvl1pPr>
          </a:lstStyle>
          <a:p>
            <a:pPr lvl="0"/>
            <a:r>
              <a:rPr lang="en-US" dirty="0" smtClean="0"/>
              <a:t>Click to edit Master text styles</a:t>
            </a:r>
          </a:p>
        </p:txBody>
      </p:sp>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tx2"/>
                </a:solidFill>
              </a:defRPr>
            </a:lvl1pPr>
          </a:lstStyle>
          <a:p>
            <a:r>
              <a:rPr lang="en-US" dirty="0" smtClean="0">
                <a:solidFill>
                  <a:schemeClr val="tx2"/>
                </a:solidFill>
              </a:rPr>
              <a:t>© 2014 AT&amp;T Intellectual Property. All rights reserved. AT&amp;T and the AT&amp;T logo are trademarks of AT&amp;T Intellectual Property.</a:t>
            </a:r>
          </a:p>
          <a:p>
            <a:r>
              <a:rPr lang="en-US" dirty="0" smtClean="0">
                <a:solidFill>
                  <a:schemeClr val="tx2"/>
                </a:solidFill>
              </a:rPr>
              <a:t>AT&amp;T Proprietary (Internal Use Only) Not for use or disclosure outside the AT&amp;T companies except under written agreement.</a:t>
            </a:r>
            <a:endParaRPr lang="en-US" dirty="0">
              <a:solidFill>
                <a:schemeClr val="tx2"/>
              </a:solidFill>
            </a:endParaRPr>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151717788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Conservative">
    <p:spTree>
      <p:nvGrpSpPr>
        <p:cNvPr id="1" name=""/>
        <p:cNvGrpSpPr/>
        <p:nvPr/>
      </p:nvGrpSpPr>
      <p:grpSpPr>
        <a:xfrm>
          <a:off x="0" y="0"/>
          <a:ext cx="0" cy="0"/>
          <a:chOff x="0" y="0"/>
          <a:chExt cx="0" cy="0"/>
        </a:xfrm>
      </p:grpSpPr>
      <p:sp>
        <p:nvSpPr>
          <p:cNvPr id="8" name="TextBox 7"/>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5" name="Footer Placeholder 6" title="Footer"/>
          <p:cNvSpPr>
            <a:spLocks noGrp="1"/>
          </p:cNvSpPr>
          <p:nvPr>
            <p:ph type="ftr" sz="quarter" idx="10"/>
          </p:nvPr>
        </p:nvSpPr>
        <p:spPr>
          <a:xfrm>
            <a:off x="549275" y="6458184"/>
            <a:ext cx="3931104" cy="303212"/>
          </a:xfrm>
          <a:prstGeom prst="rect">
            <a:avLst/>
          </a:prstGeom>
        </p:spPr>
        <p:txBody>
          <a:bodyPr/>
          <a:lstStyle>
            <a:lvl1pPr>
              <a:defRPr>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pic>
        <p:nvPicPr>
          <p:cNvPr id="6" name="Picture 5" descr="att_globe_rgb_grd_pos.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953223" y="594152"/>
            <a:ext cx="517097" cy="517097"/>
          </a:xfrm>
          <a:prstGeom prst="rect">
            <a:avLst/>
          </a:prstGeom>
        </p:spPr>
      </p:pic>
      <p:sp>
        <p:nvSpPr>
          <p:cNvPr id="9" name="Title 1"/>
          <p:cNvSpPr>
            <a:spLocks noGrp="1"/>
          </p:cNvSpPr>
          <p:nvPr>
            <p:ph type="ctrTitle"/>
          </p:nvPr>
        </p:nvSpPr>
        <p:spPr>
          <a:xfrm>
            <a:off x="549275" y="2677173"/>
            <a:ext cx="8045450" cy="868579"/>
          </a:xfrm>
          <a:noFill/>
        </p:spPr>
        <p:txBody>
          <a:bodyPr anchor="b">
            <a:noAutofit/>
          </a:bodyPr>
          <a:lstStyle>
            <a:lvl1pPr>
              <a:lnSpc>
                <a:spcPct val="100000"/>
              </a:lnSpc>
              <a:spcAft>
                <a:spcPts val="800"/>
              </a:spcAft>
              <a:defRPr sz="2800" b="0">
                <a:solidFill>
                  <a:schemeClr val="accent1"/>
                </a:solidFill>
              </a:defRPr>
            </a:lvl1pPr>
          </a:lstStyle>
          <a:p>
            <a:r>
              <a:rPr lang="en-US" dirty="0" smtClean="0"/>
              <a:t>Click to edit Master title style</a:t>
            </a:r>
            <a:endParaRPr lang="en-US" dirty="0"/>
          </a:p>
        </p:txBody>
      </p:sp>
      <p:sp>
        <p:nvSpPr>
          <p:cNvPr id="7" name="Subtitle 2"/>
          <p:cNvSpPr>
            <a:spLocks noGrp="1"/>
          </p:cNvSpPr>
          <p:nvPr>
            <p:ph type="subTitle" idx="1"/>
          </p:nvPr>
        </p:nvSpPr>
        <p:spPr>
          <a:xfrm>
            <a:off x="549275" y="3545752"/>
            <a:ext cx="8045450" cy="1879918"/>
          </a:xfrm>
          <a:noFill/>
        </p:spPr>
        <p:txBody>
          <a:bodyPr>
            <a:noAutofit/>
          </a:bodyPr>
          <a:lstStyle>
            <a:lvl1pPr marL="0" indent="0" algn="l">
              <a:lnSpc>
                <a:spcPct val="110000"/>
              </a:lnSpc>
              <a:buNone/>
              <a:defRPr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0163358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 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10" name="TextBox 9"/>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41089"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2" name="Title 1"/>
          <p:cNvSpPr>
            <a:spLocks noGrp="1"/>
          </p:cNvSpPr>
          <p:nvPr>
            <p:ph type="title"/>
          </p:nvPr>
        </p:nvSpPr>
        <p:spPr>
          <a:xfrm>
            <a:off x="549275" y="1163013"/>
            <a:ext cx="5657658" cy="984442"/>
          </a:xfrm>
        </p:spPr>
        <p:txBody>
          <a:bodyPr/>
          <a:lstStyle>
            <a:lvl1pPr>
              <a:lnSpc>
                <a:spcPct val="100000"/>
              </a:lnSpc>
              <a:spcAft>
                <a:spcPts val="800"/>
              </a:spcAft>
              <a:defRPr sz="3000">
                <a:solidFill>
                  <a:schemeClr val="accent1"/>
                </a:solidFill>
                <a:latin typeface="OmnesATT II" panose="02000606040000020004" pitchFamily="50" charset="0"/>
              </a:defRPr>
            </a:lvl1pPr>
          </a:lstStyle>
          <a:p>
            <a:r>
              <a:rPr lang="en-US" smtClean="0"/>
              <a:t>Click to edit Master title style</a:t>
            </a:r>
            <a:endParaRPr lang="en-US" dirty="0"/>
          </a:p>
        </p:txBody>
      </p:sp>
      <p:sp>
        <p:nvSpPr>
          <p:cNvPr id="12" name="Text Placeholder 8"/>
          <p:cNvSpPr>
            <a:spLocks noGrp="1"/>
          </p:cNvSpPr>
          <p:nvPr>
            <p:ph type="body" sz="quarter" idx="11"/>
          </p:nvPr>
        </p:nvSpPr>
        <p:spPr>
          <a:xfrm>
            <a:off x="549275" y="2165397"/>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200391210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1 Blue 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9"/>
          </a:xfrm>
          <a:prstGeom prst="rect">
            <a:avLst/>
          </a:prstGeom>
        </p:spPr>
      </p:pic>
      <p:sp>
        <p:nvSpPr>
          <p:cNvPr id="12" name="TextBox 11"/>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48112"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1" name="Title 1"/>
          <p:cNvSpPr>
            <a:spLocks noGrp="1"/>
          </p:cNvSpPr>
          <p:nvPr>
            <p:ph type="title"/>
          </p:nvPr>
        </p:nvSpPr>
        <p:spPr>
          <a:xfrm>
            <a:off x="549275" y="1163013"/>
            <a:ext cx="5657658" cy="984442"/>
          </a:xfrm>
        </p:spPr>
        <p:txBody>
          <a:bodyPr/>
          <a:lstStyle>
            <a:lvl1pPr>
              <a:lnSpc>
                <a:spcPct val="100000"/>
              </a:lnSpc>
              <a:spcAft>
                <a:spcPts val="800"/>
              </a:spcAft>
              <a:defRPr sz="3000">
                <a:solidFill>
                  <a:schemeClr val="accent5"/>
                </a:solidFill>
                <a:latin typeface="OmnesATT II" panose="02000606040000020004" pitchFamily="50" charset="0"/>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165397"/>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243339762"/>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1 Purple Blu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 y="2"/>
            <a:ext cx="9143998" cy="6857998"/>
          </a:xfrm>
          <a:prstGeom prst="rect">
            <a:avLst/>
          </a:prstGeom>
        </p:spPr>
      </p:pic>
      <p:sp>
        <p:nvSpPr>
          <p:cNvPr id="12" name="TextBox 11"/>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35412"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p:nvPr>
        </p:nvSpPr>
        <p:spPr>
          <a:xfrm>
            <a:off x="549275" y="1163013"/>
            <a:ext cx="5657658" cy="984442"/>
          </a:xfrm>
        </p:spPr>
        <p:txBody>
          <a:bodyPr/>
          <a:lstStyle>
            <a:lvl1pPr>
              <a:lnSpc>
                <a:spcPct val="100000"/>
              </a:lnSpc>
              <a:spcAft>
                <a:spcPts val="800"/>
              </a:spcAft>
              <a:defRPr sz="3000">
                <a:solidFill>
                  <a:srgbClr val="81017E"/>
                </a:solidFill>
                <a:latin typeface="OmnesATT II" panose="02000606040000020004" pitchFamily="50" charset="0"/>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166744"/>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521921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2 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sp>
        <p:nvSpPr>
          <p:cNvPr id="12" name="TextBox 11"/>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90134"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1" name="Title 1"/>
          <p:cNvSpPr>
            <a:spLocks noGrp="1"/>
          </p:cNvSpPr>
          <p:nvPr>
            <p:ph type="title"/>
          </p:nvPr>
        </p:nvSpPr>
        <p:spPr>
          <a:xfrm>
            <a:off x="549275" y="1163013"/>
            <a:ext cx="6172200" cy="984442"/>
          </a:xfrm>
        </p:spPr>
        <p:txBody>
          <a:bodyPr/>
          <a:lstStyle>
            <a:lvl1pPr>
              <a:lnSpc>
                <a:spcPct val="100000"/>
              </a:lnSpc>
              <a:spcAft>
                <a:spcPts val="800"/>
              </a:spcAft>
              <a:defRPr sz="3000">
                <a:solidFill>
                  <a:schemeClr val="accent1"/>
                </a:solidFill>
                <a:latin typeface="OmnesATT II" panose="02000606040000020004" pitchFamily="50" charset="0"/>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166005"/>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05614301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2 Blue Gree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7" cy="6857998"/>
          </a:xfrm>
          <a:prstGeom prst="rect">
            <a:avLst/>
          </a:prstGeom>
        </p:spPr>
      </p:pic>
      <p:sp>
        <p:nvSpPr>
          <p:cNvPr id="12" name="TextBox 11"/>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67008"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0" name="Title 1"/>
          <p:cNvSpPr>
            <a:spLocks noGrp="1"/>
          </p:cNvSpPr>
          <p:nvPr>
            <p:ph type="title"/>
          </p:nvPr>
        </p:nvSpPr>
        <p:spPr>
          <a:xfrm>
            <a:off x="549275" y="1163013"/>
            <a:ext cx="6172200" cy="984442"/>
          </a:xfrm>
        </p:spPr>
        <p:txBody>
          <a:bodyPr/>
          <a:lstStyle>
            <a:lvl1pPr>
              <a:lnSpc>
                <a:spcPct val="100000"/>
              </a:lnSpc>
              <a:spcAft>
                <a:spcPts val="800"/>
              </a:spcAft>
              <a:defRPr sz="3000">
                <a:solidFill>
                  <a:schemeClr val="accent5"/>
                </a:solidFill>
                <a:latin typeface="OmnesATT II" panose="02000606040000020004" pitchFamily="50" charset="0"/>
              </a:defRPr>
            </a:lvl1pPr>
          </a:lstStyle>
          <a:p>
            <a:r>
              <a:rPr lang="en-US" dirty="0" smtClean="0"/>
              <a:t>Click to edit Master title style</a:t>
            </a:r>
            <a:endParaRPr lang="en-US" dirty="0"/>
          </a:p>
        </p:txBody>
      </p:sp>
      <p:sp>
        <p:nvSpPr>
          <p:cNvPr id="9" name="Text Placeholder 8"/>
          <p:cNvSpPr>
            <a:spLocks noGrp="1"/>
          </p:cNvSpPr>
          <p:nvPr>
            <p:ph type="body" sz="quarter" idx="11"/>
          </p:nvPr>
        </p:nvSpPr>
        <p:spPr>
          <a:xfrm>
            <a:off x="549275" y="2166543"/>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149289288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2 Purple Blu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43995" cy="6857996"/>
          </a:xfrm>
          <a:prstGeom prst="rect">
            <a:avLst/>
          </a:prstGeom>
        </p:spPr>
      </p:pic>
      <p:sp>
        <p:nvSpPr>
          <p:cNvPr id="12" name="TextBox 11"/>
          <p:cNvSpPr txBox="1"/>
          <p:nvPr userDrawn="1"/>
        </p:nvSpPr>
        <p:spPr>
          <a:xfrm>
            <a:off x="549275" y="6372096"/>
            <a:ext cx="3933825" cy="92333"/>
          </a:xfrm>
          <a:prstGeom prst="rect">
            <a:avLst/>
          </a:prstGeom>
          <a:noFill/>
        </p:spPr>
        <p:txBody>
          <a:bodyPr wrap="square" lIns="0" tIns="0" rIns="0" bIns="0" rtlCol="0">
            <a:spAutoFit/>
          </a:bodyPr>
          <a:lstStyle/>
          <a:p>
            <a:pPr>
              <a:defRPr/>
            </a:pPr>
            <a:r>
              <a:rPr lang="en-US" sz="600" dirty="0" smtClean="0">
                <a:solidFill>
                  <a:srgbClr val="FFFFFF"/>
                </a:solidFill>
                <a:ea typeface="Calibri"/>
                <a:cs typeface="Calibri"/>
              </a:rPr>
              <a:t>© 2015 AT&amp;T Intellectual Property. All rights reserved. AT&amp;T and the AT&amp;T logo are trademarks of AT&amp;T Intellectual Property.</a:t>
            </a:r>
            <a:endParaRPr lang="en-US" sz="600" dirty="0">
              <a:solidFill>
                <a:srgbClr val="FFFFFF"/>
              </a:solidFill>
              <a:ea typeface="Calibri"/>
              <a:cs typeface="Calibri"/>
            </a:endParaRPr>
          </a:p>
        </p:txBody>
      </p:sp>
      <p:sp>
        <p:nvSpPr>
          <p:cNvPr id="13" name="Footer Placeholder 6"/>
          <p:cNvSpPr>
            <a:spLocks noGrp="1"/>
          </p:cNvSpPr>
          <p:nvPr>
            <p:ph type="ftr" sz="quarter" idx="3"/>
          </p:nvPr>
        </p:nvSpPr>
        <p:spPr>
          <a:xfrm>
            <a:off x="546100" y="6455664"/>
            <a:ext cx="3961216" cy="291652"/>
          </a:xfrm>
          <a:prstGeom prst="rect">
            <a:avLst/>
          </a:prstGeom>
        </p:spPr>
        <p:txBody>
          <a:bodyPr/>
          <a:lstStyle>
            <a:lvl1pPr>
              <a:defRPr sz="600">
                <a:solidFill>
                  <a:schemeClr val="bg1"/>
                </a:solidFill>
              </a:defRPr>
            </a:lvl1pPr>
          </a:lstStyle>
          <a:p>
            <a:r>
              <a:rPr lang="en-US" dirty="0" smtClean="0">
                <a:solidFill>
                  <a:srgbClr val="FFFFFF"/>
                </a:solidFill>
              </a:rPr>
              <a:t>AT&amp;T Proprietary (Internal Use Only). Not for use or disclosure outside the AT&amp;T companies except under written agreement.</a:t>
            </a:r>
            <a:endParaRPr lang="en-US" dirty="0">
              <a:solidFill>
                <a:srgbClr val="FFFFFF"/>
              </a:solidFill>
            </a:endParaRPr>
          </a:p>
        </p:txBody>
      </p:sp>
      <p:pic>
        <p:nvPicPr>
          <p:cNvPr id="8" name="Picture 7" descr="att_globe_rgb_grd_po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
        <p:nvSpPr>
          <p:cNvPr id="11" name="Title 1"/>
          <p:cNvSpPr>
            <a:spLocks noGrp="1"/>
          </p:cNvSpPr>
          <p:nvPr>
            <p:ph type="title"/>
          </p:nvPr>
        </p:nvSpPr>
        <p:spPr>
          <a:xfrm>
            <a:off x="549275" y="1163013"/>
            <a:ext cx="6172200" cy="984442"/>
          </a:xfrm>
        </p:spPr>
        <p:txBody>
          <a:bodyPr/>
          <a:lstStyle>
            <a:lvl1pPr>
              <a:lnSpc>
                <a:spcPct val="100000"/>
              </a:lnSpc>
              <a:spcAft>
                <a:spcPts val="800"/>
              </a:spcAft>
              <a:defRPr sz="3000">
                <a:solidFill>
                  <a:srgbClr val="81017E"/>
                </a:solidFill>
                <a:latin typeface="+mj-lt"/>
              </a:defRPr>
            </a:lvl1pPr>
          </a:lstStyle>
          <a:p>
            <a:r>
              <a:rPr lang="en-US" smtClean="0"/>
              <a:t>Click to edit Master title style</a:t>
            </a:r>
            <a:endParaRPr lang="en-US" dirty="0"/>
          </a:p>
        </p:txBody>
      </p:sp>
      <p:sp>
        <p:nvSpPr>
          <p:cNvPr id="9" name="Text Placeholder 8"/>
          <p:cNvSpPr>
            <a:spLocks noGrp="1"/>
          </p:cNvSpPr>
          <p:nvPr>
            <p:ph type="body" sz="quarter" idx="11"/>
          </p:nvPr>
        </p:nvSpPr>
        <p:spPr>
          <a:xfrm>
            <a:off x="549275" y="2167435"/>
            <a:ext cx="4734335" cy="757238"/>
          </a:xfrm>
        </p:spPr>
        <p:txBody>
          <a:bodyPr/>
          <a:lstStyle>
            <a:lvl1pPr>
              <a:defRPr sz="1800"/>
            </a:lvl1pPr>
          </a:lstStyle>
          <a:p>
            <a:pPr lvl="0"/>
            <a:r>
              <a:rPr lang="en-US" smtClean="0"/>
              <a:t>Click to edit Master text styles</a:t>
            </a:r>
          </a:p>
        </p:txBody>
      </p:sp>
    </p:spTree>
    <p:extLst>
      <p:ext uri="{BB962C8B-B14F-4D97-AF65-F5344CB8AC3E}">
        <p14:creationId xmlns:p14="http://schemas.microsoft.com/office/powerpoint/2010/main" val="42358423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Orang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3998" cy="685799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150572"/>
            <a:ext cx="9282016" cy="7172467"/>
          </a:xfrm>
          <a:prstGeom prst="rect">
            <a:avLst/>
          </a:prstGeom>
        </p:spPr>
      </p:pic>
      <p:sp>
        <p:nvSpPr>
          <p:cNvPr id="13" name="Footer Placeholder 6"/>
          <p:cNvSpPr>
            <a:spLocks noGrp="1"/>
          </p:cNvSpPr>
          <p:nvPr>
            <p:ph type="ftr" sz="quarter" idx="3"/>
          </p:nvPr>
        </p:nvSpPr>
        <p:spPr>
          <a:xfrm>
            <a:off x="914400" y="6334573"/>
            <a:ext cx="5773738" cy="291652"/>
          </a:xfrm>
          <a:prstGeom prst="rect">
            <a:avLst/>
          </a:prstGeom>
        </p:spPr>
        <p:txBody>
          <a:bodyPr/>
          <a:lstStyle>
            <a:lvl1pPr>
              <a:defRPr sz="600">
                <a:solidFill>
                  <a:schemeClr val="bg1"/>
                </a:solidFill>
              </a:defRPr>
            </a:lvl1pPr>
          </a:lstStyle>
          <a:p>
            <a:r>
              <a:rPr lang="en-US" dirty="0" smtClean="0"/>
              <a:t>© 2014 AT&amp;T Intellectual Property. All rights reserved. AT&amp;T and the AT&amp;T logo are trademarks of AT&amp;T Intellectual Property.</a:t>
            </a:r>
            <a:endParaRPr lang="en-US" dirty="0"/>
          </a:p>
        </p:txBody>
      </p:sp>
      <p:sp>
        <p:nvSpPr>
          <p:cNvPr id="14" name="Slide Number Placeholder 7"/>
          <p:cNvSpPr>
            <a:spLocks noGrp="1"/>
          </p:cNvSpPr>
          <p:nvPr>
            <p:ph type="sldNum" sz="quarter" idx="4"/>
          </p:nvPr>
        </p:nvSpPr>
        <p:spPr>
          <a:xfrm>
            <a:off x="327025" y="6302344"/>
            <a:ext cx="336550" cy="323882"/>
          </a:xfrm>
          <a:prstGeom prst="rect">
            <a:avLst/>
          </a:prstGeom>
        </p:spPr>
        <p:txBody>
          <a:bodyPr/>
          <a:lstStyle>
            <a:lvl1pPr>
              <a:defRPr sz="800" b="1">
                <a:solidFill>
                  <a:schemeClr val="bg1"/>
                </a:solidFill>
              </a:defRPr>
            </a:lvl1pPr>
          </a:lstStyle>
          <a:p>
            <a:pPr>
              <a:defRPr/>
            </a:pPr>
            <a:fld id="{8074B6C9-7640-0346-9181-9D7622A30249}" type="slidenum">
              <a:rPr lang="en-US" smtClean="0"/>
              <a:pPr>
                <a:defRPr/>
              </a:pPr>
              <a:t>‹#›</a:t>
            </a:fld>
            <a:endParaRPr lang="en-US" dirty="0"/>
          </a:p>
        </p:txBody>
      </p:sp>
    </p:spTree>
    <p:extLst>
      <p:ext uri="{BB962C8B-B14F-4D97-AF65-F5344CB8AC3E}">
        <p14:creationId xmlns:p14="http://schemas.microsoft.com/office/powerpoint/2010/main" val="335651564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Gray Back">
    <p:spTree>
      <p:nvGrpSpPr>
        <p:cNvPr id="1" name=""/>
        <p:cNvGrpSpPr/>
        <p:nvPr/>
      </p:nvGrpSpPr>
      <p:grpSpPr>
        <a:xfrm>
          <a:off x="0" y="0"/>
          <a:ext cx="0" cy="0"/>
          <a:chOff x="0" y="0"/>
          <a:chExt cx="0" cy="0"/>
        </a:xfrm>
      </p:grpSpPr>
      <p:sp>
        <p:nvSpPr>
          <p:cNvPr id="6" name="Content Placeholder 5"/>
          <p:cNvSpPr txBox="1">
            <a:spLocks/>
          </p:cNvSpPr>
          <p:nvPr userDrawn="1"/>
        </p:nvSpPr>
        <p:spPr bwMode="auto">
          <a:xfrm>
            <a:off x="361949" y="1281114"/>
            <a:ext cx="8410575"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9" name="TextBox 8"/>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4999"/>
            <a:ext cx="397965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794"/>
            <a:ext cx="187325" cy="24768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 name="Title 3"/>
          <p:cNvSpPr>
            <a:spLocks noGrp="1"/>
          </p:cNvSpPr>
          <p:nvPr>
            <p:ph type="title" hasCustomPrompt="1"/>
          </p:nvPr>
        </p:nvSpPr>
        <p:spPr>
          <a:xfrm>
            <a:off x="549275" y="396875"/>
            <a:ext cx="8045450" cy="780165"/>
          </a:xfrm>
          <a:noFill/>
        </p:spPr>
        <p:txBody>
          <a:bodyPr/>
          <a:lstStyle>
            <a:lvl1pPr>
              <a:defRPr sz="2400"/>
            </a:lvl1pPr>
          </a:lstStyle>
          <a:p>
            <a:r>
              <a:rPr lang="en-US" dirty="0" smtClean="0"/>
              <a:t>Click to edit Master title style</a:t>
            </a:r>
            <a:br>
              <a:rPr lang="en-US" dirty="0" smtClean="0"/>
            </a:br>
            <a:endParaRPr lang="en-CA" dirty="0"/>
          </a:p>
        </p:txBody>
      </p:sp>
      <p:sp>
        <p:nvSpPr>
          <p:cNvPr id="7" name="Content Placeholder 2"/>
          <p:cNvSpPr>
            <a:spLocks noGrp="1"/>
          </p:cNvSpPr>
          <p:nvPr>
            <p:ph idx="1"/>
          </p:nvPr>
        </p:nvSpPr>
        <p:spPr>
          <a:xfrm>
            <a:off x="547688" y="1395413"/>
            <a:ext cx="8045450" cy="4421343"/>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716610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9" name="Content Placeholder 5"/>
          <p:cNvSpPr txBox="1">
            <a:spLocks/>
          </p:cNvSpPr>
          <p:nvPr userDrawn="1"/>
        </p:nvSpPr>
        <p:spPr bwMode="auto">
          <a:xfrm>
            <a:off x="361950" y="1281114"/>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0" name="Content Placeholder 5"/>
          <p:cNvSpPr txBox="1">
            <a:spLocks/>
          </p:cNvSpPr>
          <p:nvPr userDrawn="1"/>
        </p:nvSpPr>
        <p:spPr bwMode="auto">
          <a:xfrm>
            <a:off x="4652736" y="1281114"/>
            <a:ext cx="4119789"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7" name="TextBox 1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48112" cy="309826"/>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825"/>
            <a:ext cx="187325" cy="244475"/>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12" name="Text Placeholder 2"/>
          <p:cNvSpPr>
            <a:spLocks noGrp="1"/>
          </p:cNvSpPr>
          <p:nvPr>
            <p:ph type="body" sz="quarter" idx="23"/>
          </p:nvPr>
        </p:nvSpPr>
        <p:spPr>
          <a:xfrm>
            <a:off x="549275" y="1395412"/>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p:cNvSpPr>
            <a:spLocks noGrp="1"/>
          </p:cNvSpPr>
          <p:nvPr>
            <p:ph type="body" sz="quarter" idx="22"/>
          </p:nvPr>
        </p:nvSpPr>
        <p:spPr>
          <a:xfrm>
            <a:off x="4841875" y="1395412"/>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5413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Reduced">
    <p:spTree>
      <p:nvGrpSpPr>
        <p:cNvPr id="1" name=""/>
        <p:cNvGrpSpPr/>
        <p:nvPr/>
      </p:nvGrpSpPr>
      <p:grpSpPr>
        <a:xfrm>
          <a:off x="0" y="0"/>
          <a:ext cx="0" cy="0"/>
          <a:chOff x="0" y="0"/>
          <a:chExt cx="0" cy="0"/>
        </a:xfrm>
      </p:grpSpPr>
      <p:sp>
        <p:nvSpPr>
          <p:cNvPr id="9" name="Content Placeholder 5"/>
          <p:cNvSpPr txBox="1">
            <a:spLocks/>
          </p:cNvSpPr>
          <p:nvPr userDrawn="1"/>
        </p:nvSpPr>
        <p:spPr bwMode="auto">
          <a:xfrm>
            <a:off x="361950" y="1281114"/>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0" name="Content Placeholder 5"/>
          <p:cNvSpPr txBox="1">
            <a:spLocks/>
          </p:cNvSpPr>
          <p:nvPr userDrawn="1"/>
        </p:nvSpPr>
        <p:spPr bwMode="auto">
          <a:xfrm>
            <a:off x="4652737" y="1281114"/>
            <a:ext cx="4119788"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6" name="TextBox 15"/>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48112" cy="309826"/>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825"/>
            <a:ext cx="187325" cy="244475"/>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12" name="Text Placeholder 2"/>
          <p:cNvSpPr>
            <a:spLocks noGrp="1"/>
          </p:cNvSpPr>
          <p:nvPr>
            <p:ph type="body" sz="quarter" idx="23"/>
          </p:nvPr>
        </p:nvSpPr>
        <p:spPr>
          <a:xfrm>
            <a:off x="549275" y="1395412"/>
            <a:ext cx="3752850" cy="4385821"/>
          </a:xfrm>
        </p:spPr>
        <p:txBody>
          <a:bodyPr/>
          <a:lstStyle>
            <a:lvl1pPr>
              <a:spcAft>
                <a:spcPts val="600"/>
              </a:spcAft>
              <a:defRPr sz="1600" b="1">
                <a:solidFill>
                  <a:schemeClr val="accent1"/>
                </a:solidFill>
              </a:defRPr>
            </a:lvl1pPr>
            <a:lvl2pPr>
              <a:defRPr sz="1600"/>
            </a:lvl2pPr>
            <a:lvl3pPr>
              <a:defRPr sz="1600"/>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p:cNvSpPr>
            <a:spLocks noGrp="1"/>
          </p:cNvSpPr>
          <p:nvPr>
            <p:ph type="body" sz="quarter" idx="22"/>
          </p:nvPr>
        </p:nvSpPr>
        <p:spPr>
          <a:xfrm>
            <a:off x="4841875" y="1395412"/>
            <a:ext cx="3752850" cy="4385821"/>
          </a:xfrm>
        </p:spPr>
        <p:txBody>
          <a:bodyPr/>
          <a:lstStyle>
            <a:lvl1pPr>
              <a:spcAft>
                <a:spcPts val="600"/>
              </a:spcAft>
              <a:defRPr sz="1600" b="1">
                <a:solidFill>
                  <a:schemeClr val="accent1"/>
                </a:solidFill>
              </a:defRPr>
            </a:lvl1pPr>
            <a:lvl2pPr>
              <a:spcAft>
                <a:spcPts val="600"/>
              </a:spcAft>
              <a:defRPr sz="1600"/>
            </a:lvl2pPr>
            <a:lvl3pPr>
              <a:defRPr sz="1600"/>
            </a:lvl3pPr>
            <a:lvl4pPr>
              <a:defRPr sz="1600"/>
            </a:lvl4pPr>
            <a:lvl5pPr>
              <a:defRPr sz="1600"/>
            </a:lvl5pPr>
          </a:lstStyle>
          <a:p>
            <a:pPr marL="0" marR="0" lvl="0" indent="0" algn="l" defTabSz="914400" rtl="0" eaLnBrk="1" fontAlgn="base" latinLnBrk="0" hangingPunct="1">
              <a:lnSpc>
                <a:spcPct val="100000"/>
              </a:lnSpc>
              <a:spcBef>
                <a:spcPct val="0"/>
              </a:spcBef>
              <a:spcAft>
                <a:spcPts val="800"/>
              </a:spcAft>
              <a:buClrTx/>
              <a:buSzTx/>
              <a:buFont typeface="Arial" charset="0"/>
              <a:buNone/>
              <a:tabLst/>
              <a:defRPr/>
            </a:pPr>
            <a:r>
              <a:rPr lang="en-US" smtClean="0"/>
              <a:t>Click to edit Master text styles</a:t>
            </a:r>
          </a:p>
          <a:p>
            <a:pPr marL="0" marR="0" lvl="1" indent="0" algn="l" defTabSz="914400" rtl="0" eaLnBrk="1" fontAlgn="base" latinLnBrk="0" hangingPunct="1">
              <a:lnSpc>
                <a:spcPct val="100000"/>
              </a:lnSpc>
              <a:spcBef>
                <a:spcPct val="0"/>
              </a:spcBef>
              <a:spcAft>
                <a:spcPts val="800"/>
              </a:spcAft>
              <a:buClrTx/>
              <a:buSzTx/>
              <a:buFont typeface="Arial" charset="0"/>
              <a:buNone/>
              <a:tabLst/>
              <a:defRPr/>
            </a:pPr>
            <a:r>
              <a:rPr lang="en-US" smtClean="0"/>
              <a:t>Second level</a:t>
            </a:r>
          </a:p>
          <a:p>
            <a:pPr marL="0" marR="0" lvl="2" indent="0" algn="l" defTabSz="914400" rtl="0" eaLnBrk="1" fontAlgn="base" latinLnBrk="0" hangingPunct="1">
              <a:lnSpc>
                <a:spcPct val="100000"/>
              </a:lnSpc>
              <a:spcBef>
                <a:spcPct val="0"/>
              </a:spcBef>
              <a:spcAft>
                <a:spcPts val="800"/>
              </a:spcAft>
              <a:buClrTx/>
              <a:buSzTx/>
              <a:buFont typeface="Arial" charset="0"/>
              <a:buNone/>
              <a:tabLst/>
              <a:defRPr/>
            </a:pPr>
            <a:r>
              <a:rPr lang="en-US" smtClean="0"/>
              <a:t>Third level</a:t>
            </a:r>
          </a:p>
          <a:p>
            <a:pPr marL="0" marR="0" lvl="3" indent="0" algn="l" defTabSz="914400" rtl="0" eaLnBrk="1" fontAlgn="base" latinLnBrk="0" hangingPunct="1">
              <a:lnSpc>
                <a:spcPct val="100000"/>
              </a:lnSpc>
              <a:spcBef>
                <a:spcPct val="0"/>
              </a:spcBef>
              <a:spcAft>
                <a:spcPts val="800"/>
              </a:spcAft>
              <a:buClrTx/>
              <a:buSzTx/>
              <a:buFont typeface="Arial" charset="0"/>
              <a:buNone/>
              <a:tabLst/>
              <a:defRPr/>
            </a:pPr>
            <a:r>
              <a:rPr lang="en-US" smtClean="0"/>
              <a:t>Fourth level</a:t>
            </a:r>
          </a:p>
          <a:p>
            <a:pPr marL="0" marR="0" lvl="4" indent="0" algn="l" defTabSz="914400" rtl="0" eaLnBrk="1" fontAlgn="base" latinLnBrk="0" hangingPunct="1">
              <a:lnSpc>
                <a:spcPct val="100000"/>
              </a:lnSpc>
              <a:spcBef>
                <a:spcPct val="0"/>
              </a:spcBef>
              <a:spcAft>
                <a:spcPts val="800"/>
              </a:spcAft>
              <a:buClrTx/>
              <a:buSzTx/>
              <a:buFont typeface="Arial" charset="0"/>
              <a:buNone/>
              <a:tabLst/>
              <a:defRPr/>
            </a:pPr>
            <a:r>
              <a:rPr lang="en-US" smtClean="0"/>
              <a:t>Fifth level</a:t>
            </a:r>
            <a:endParaRPr lang="en-US" dirty="0"/>
          </a:p>
        </p:txBody>
      </p:sp>
    </p:spTree>
    <p:extLst>
      <p:ext uri="{BB962C8B-B14F-4D97-AF65-F5344CB8AC3E}">
        <p14:creationId xmlns:p14="http://schemas.microsoft.com/office/powerpoint/2010/main" val="89605635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2 Sections">
    <p:spTree>
      <p:nvGrpSpPr>
        <p:cNvPr id="1" name=""/>
        <p:cNvGrpSpPr/>
        <p:nvPr/>
      </p:nvGrpSpPr>
      <p:grpSpPr>
        <a:xfrm>
          <a:off x="0" y="0"/>
          <a:ext cx="0" cy="0"/>
          <a:chOff x="0" y="0"/>
          <a:chExt cx="0" cy="0"/>
        </a:xfrm>
      </p:grpSpPr>
      <p:sp>
        <p:nvSpPr>
          <p:cNvPr id="9" name="Content Placeholder 5"/>
          <p:cNvSpPr txBox="1">
            <a:spLocks/>
          </p:cNvSpPr>
          <p:nvPr userDrawn="1"/>
        </p:nvSpPr>
        <p:spPr bwMode="auto">
          <a:xfrm>
            <a:off x="360363" y="1282699"/>
            <a:ext cx="8412162" cy="1624637"/>
          </a:xfrm>
          <a:prstGeom prst="roundRect">
            <a:avLst>
              <a:gd name="adj" fmla="val 6666"/>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8" name="Content Placeholder 5"/>
          <p:cNvSpPr txBox="1">
            <a:spLocks/>
          </p:cNvSpPr>
          <p:nvPr userDrawn="1"/>
        </p:nvSpPr>
        <p:spPr bwMode="auto">
          <a:xfrm>
            <a:off x="357188" y="3047267"/>
            <a:ext cx="8415337" cy="2899507"/>
          </a:xfrm>
          <a:prstGeom prst="roundRect">
            <a:avLst>
              <a:gd name="adj" fmla="val 348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457200" tIns="137160" rIns="274320" bIns="13716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endParaRPr lang="en-US" sz="1800" dirty="0">
              <a:solidFill>
                <a:srgbClr val="666666"/>
              </a:solidFill>
              <a:ea typeface="Calibri"/>
              <a:cs typeface="Calibri"/>
            </a:endParaRPr>
          </a:p>
        </p:txBody>
      </p:sp>
      <p:sp>
        <p:nvSpPr>
          <p:cNvPr id="11" name="TextBox 10"/>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033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10"/>
            <a:ext cx="187325"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549275" y="1393775"/>
            <a:ext cx="8045449" cy="1405013"/>
          </a:xfrm>
        </p:spPr>
        <p:txBody>
          <a:bodyPr/>
          <a:lstStyle>
            <a:lvl1pPr>
              <a:spcAft>
                <a:spcPts val="600"/>
              </a:spcAft>
              <a:defRPr>
                <a:solidFill>
                  <a:schemeClr val="accent1"/>
                </a:solidFill>
              </a:defRPr>
            </a:lvl1pPr>
            <a:lvl2pPr>
              <a:defRPr sz="1800" baseline="0"/>
            </a:lvl2pPr>
            <a:lvl3pPr>
              <a:defRPr sz="1800"/>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11"/>
          </p:nvPr>
        </p:nvSpPr>
        <p:spPr>
          <a:xfrm>
            <a:off x="547689" y="3160479"/>
            <a:ext cx="8047036" cy="2701489"/>
          </a:xfrm>
        </p:spPr>
        <p:txBody>
          <a:bodyPr/>
          <a:lstStyle>
            <a:lvl1pPr>
              <a:spcAft>
                <a:spcPts val="600"/>
              </a:spcAft>
              <a:defRPr>
                <a:solidFill>
                  <a:schemeClr val="accent1"/>
                </a:solidFill>
              </a:defRPr>
            </a:lvl1pPr>
            <a:lvl2pPr>
              <a:defRPr sz="18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967231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Gray Back">
    <p:spTree>
      <p:nvGrpSpPr>
        <p:cNvPr id="1" name=""/>
        <p:cNvGrpSpPr/>
        <p:nvPr/>
      </p:nvGrpSpPr>
      <p:grpSpPr>
        <a:xfrm>
          <a:off x="0" y="0"/>
          <a:ext cx="0" cy="0"/>
          <a:chOff x="0" y="0"/>
          <a:chExt cx="0" cy="0"/>
        </a:xfrm>
      </p:grpSpPr>
      <p:sp>
        <p:nvSpPr>
          <p:cNvPr id="7" name="TextBox 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6" name="Footer Placeholder 6"/>
          <p:cNvSpPr>
            <a:spLocks noGrp="1"/>
          </p:cNvSpPr>
          <p:nvPr>
            <p:ph type="ftr" sz="quarter" idx="10"/>
          </p:nvPr>
        </p:nvSpPr>
        <p:spPr>
          <a:xfrm>
            <a:off x="915988" y="6455664"/>
            <a:ext cx="3958368" cy="270536"/>
          </a:xfrm>
        </p:spPr>
        <p:txBody>
          <a:body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8" name="Slide Number Placeholder 7"/>
          <p:cNvSpPr>
            <a:spLocks noGrp="1"/>
          </p:cNvSpPr>
          <p:nvPr>
            <p:ph type="sldNum" sz="quarter" idx="11"/>
          </p:nvPr>
        </p:nvSpPr>
        <p:spPr>
          <a:xfrm>
            <a:off x="361950" y="6347048"/>
            <a:ext cx="187325" cy="244251"/>
          </a:xfrm>
        </p:spPr>
        <p:txBody>
          <a:bodyPr/>
          <a:lstStyle>
            <a:lvl1pPr algn="l">
              <a:defRPr/>
            </a:lvl1pPr>
          </a:lstStyle>
          <a:p>
            <a:fld id="{5BD36294-2849-48A8-8531-5354CF3095D2}" type="slidenum">
              <a:rPr lang="en-US" smtClean="0">
                <a:solidFill>
                  <a:srgbClr val="666666"/>
                </a:solidFill>
              </a:rPr>
              <a:pPr/>
              <a:t>‹#›</a:t>
            </a:fld>
            <a:endParaRPr lang="en-US" dirty="0">
              <a:solidFill>
                <a:srgbClr val="666666"/>
              </a:solidFill>
            </a:endParaRP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795672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hite Back">
    <p:spTree>
      <p:nvGrpSpPr>
        <p:cNvPr id="1" name=""/>
        <p:cNvGrpSpPr/>
        <p:nvPr/>
      </p:nvGrpSpPr>
      <p:grpSpPr>
        <a:xfrm>
          <a:off x="0" y="0"/>
          <a:ext cx="0" cy="0"/>
          <a:chOff x="0" y="0"/>
          <a:chExt cx="0" cy="0"/>
        </a:xfrm>
      </p:grpSpPr>
      <p:sp>
        <p:nvSpPr>
          <p:cNvPr id="7" name="TextBox 6"/>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6" name="Footer Placeholder 6"/>
          <p:cNvSpPr>
            <a:spLocks noGrp="1"/>
          </p:cNvSpPr>
          <p:nvPr>
            <p:ph type="ftr" sz="quarter" idx="10"/>
          </p:nvPr>
        </p:nvSpPr>
        <p:spPr>
          <a:xfrm>
            <a:off x="915988" y="6455664"/>
            <a:ext cx="3958368" cy="270536"/>
          </a:xfrm>
        </p:spPr>
        <p:txBody>
          <a:body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8" name="Slide Number Placeholder 7"/>
          <p:cNvSpPr>
            <a:spLocks noGrp="1"/>
          </p:cNvSpPr>
          <p:nvPr>
            <p:ph type="sldNum" sz="quarter" idx="11"/>
          </p:nvPr>
        </p:nvSpPr>
        <p:spPr>
          <a:xfrm>
            <a:off x="361950" y="6347048"/>
            <a:ext cx="187325" cy="244251"/>
          </a:xfrm>
        </p:spPr>
        <p:txBody>
          <a:bodyPr/>
          <a:lstStyle>
            <a:lvl1pPr algn="l">
              <a:defRPr/>
            </a:lvl1pPr>
          </a:lstStyle>
          <a:p>
            <a:fld id="{5BD36294-2849-48A8-8531-5354CF3095D2}" type="slidenum">
              <a:rPr lang="en-US" smtClean="0">
                <a:solidFill>
                  <a:srgbClr val="666666"/>
                </a:solidFill>
              </a:rPr>
              <a:pPr/>
              <a:t>‹#›</a:t>
            </a:fld>
            <a:endParaRPr lang="en-US" dirty="0">
              <a:solidFill>
                <a:srgbClr val="666666"/>
              </a:solidFill>
            </a:endParaRP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3147683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2 Columns Accent Header">
    <p:spTree>
      <p:nvGrpSpPr>
        <p:cNvPr id="1" name=""/>
        <p:cNvGrpSpPr/>
        <p:nvPr/>
      </p:nvGrpSpPr>
      <p:grpSpPr>
        <a:xfrm>
          <a:off x="0" y="0"/>
          <a:ext cx="0" cy="0"/>
          <a:chOff x="0" y="0"/>
          <a:chExt cx="0" cy="0"/>
        </a:xfrm>
      </p:grpSpPr>
      <p:grpSp>
        <p:nvGrpSpPr>
          <p:cNvPr id="2" name="Group 1"/>
          <p:cNvGrpSpPr/>
          <p:nvPr userDrawn="1"/>
        </p:nvGrpSpPr>
        <p:grpSpPr>
          <a:xfrm>
            <a:off x="361950" y="1284288"/>
            <a:ext cx="4127726" cy="4665662"/>
            <a:chOff x="361950" y="1284288"/>
            <a:chExt cx="4127726" cy="4665662"/>
          </a:xfrm>
        </p:grpSpPr>
        <p:sp>
          <p:nvSpPr>
            <p:cNvPr id="10" name="Content Placeholder 5"/>
            <p:cNvSpPr txBox="1">
              <a:spLocks/>
            </p:cNvSpPr>
            <p:nvPr userDrawn="1"/>
          </p:nvSpPr>
          <p:spPr bwMode="auto">
            <a:xfrm>
              <a:off x="361950" y="1284288"/>
              <a:ext cx="4127726" cy="4665662"/>
            </a:xfrm>
            <a:prstGeom prst="roundRect">
              <a:avLst>
                <a:gd name="adj" fmla="val 2477"/>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2" name="Round Same Side Corner Rectangle 41"/>
            <p:cNvSpPr/>
            <p:nvPr userDrawn="1"/>
          </p:nvSpPr>
          <p:spPr>
            <a:xfrm>
              <a:off x="361950" y="1284288"/>
              <a:ext cx="4127726" cy="182880"/>
            </a:xfrm>
            <a:prstGeom prst="round2SameRect">
              <a:avLst>
                <a:gd name="adj1" fmla="val 50000"/>
                <a:gd name="adj2" fmla="val 0"/>
              </a:avLst>
            </a:prstGeom>
            <a:gradFill>
              <a:gsLst>
                <a:gs pos="0">
                  <a:schemeClr val="accent1"/>
                </a:gs>
                <a:gs pos="100000">
                  <a:schemeClr val="accent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grpSp>
        <p:nvGrpSpPr>
          <p:cNvPr id="3" name="Group 2"/>
          <p:cNvGrpSpPr/>
          <p:nvPr userDrawn="1"/>
        </p:nvGrpSpPr>
        <p:grpSpPr>
          <a:xfrm>
            <a:off x="4644799" y="1281113"/>
            <a:ext cx="4127726" cy="4665662"/>
            <a:chOff x="4644799" y="1281113"/>
            <a:chExt cx="4127726" cy="4665662"/>
          </a:xfrm>
        </p:grpSpPr>
        <p:sp>
          <p:nvSpPr>
            <p:cNvPr id="64" name="Content Placeholder 5"/>
            <p:cNvSpPr txBox="1">
              <a:spLocks/>
            </p:cNvSpPr>
            <p:nvPr userDrawn="1"/>
          </p:nvSpPr>
          <p:spPr bwMode="auto">
            <a:xfrm>
              <a:off x="4644799" y="1281113"/>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43" name="Round Same Side Corner Rectangle 42"/>
            <p:cNvSpPr/>
            <p:nvPr userDrawn="1"/>
          </p:nvSpPr>
          <p:spPr>
            <a:xfrm>
              <a:off x="4644799" y="1281113"/>
              <a:ext cx="4127726" cy="182880"/>
            </a:xfrm>
            <a:prstGeom prst="round2SameRect">
              <a:avLst>
                <a:gd name="adj1" fmla="val 50000"/>
                <a:gd name="adj2" fmla="val 0"/>
              </a:avLst>
            </a:prstGeom>
            <a:gradFill>
              <a:gsLst>
                <a:gs pos="0">
                  <a:schemeClr val="accent3"/>
                </a:gs>
                <a:gs pos="100000">
                  <a:schemeClr val="accent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16" name="TextBox 15"/>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41762" cy="24720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824"/>
            <a:ext cx="187326" cy="247651"/>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15" name="Text Placeholder 2"/>
          <p:cNvSpPr>
            <a:spLocks noGrp="1"/>
          </p:cNvSpPr>
          <p:nvPr>
            <p:ph type="body" sz="quarter" idx="23"/>
          </p:nvPr>
        </p:nvSpPr>
        <p:spPr>
          <a:xfrm>
            <a:off x="549275" y="1540093"/>
            <a:ext cx="3752850" cy="4248150"/>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22"/>
          </p:nvPr>
        </p:nvSpPr>
        <p:spPr>
          <a:xfrm>
            <a:off x="4841875" y="1540093"/>
            <a:ext cx="3752850" cy="4248150"/>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946861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Quote Green">
    <p:spTree>
      <p:nvGrpSpPr>
        <p:cNvPr id="1" name=""/>
        <p:cNvGrpSpPr/>
        <p:nvPr/>
      </p:nvGrpSpPr>
      <p:grpSpPr>
        <a:xfrm>
          <a:off x="0" y="0"/>
          <a:ext cx="0" cy="0"/>
          <a:chOff x="0" y="0"/>
          <a:chExt cx="0" cy="0"/>
        </a:xfrm>
      </p:grpSpPr>
      <p:sp>
        <p:nvSpPr>
          <p:cNvPr id="11" name="Content Placeholder 5"/>
          <p:cNvSpPr txBox="1">
            <a:spLocks/>
          </p:cNvSpPr>
          <p:nvPr userDrawn="1"/>
        </p:nvSpPr>
        <p:spPr bwMode="auto">
          <a:xfrm>
            <a:off x="360363" y="1281113"/>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8" name="Content Placeholder 5"/>
          <p:cNvSpPr txBox="1">
            <a:spLocks/>
          </p:cNvSpPr>
          <p:nvPr userDrawn="1"/>
        </p:nvSpPr>
        <p:spPr bwMode="auto">
          <a:xfrm>
            <a:off x="4644799" y="1281113"/>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2400" dirty="0">
              <a:solidFill>
                <a:srgbClr val="4CA90C"/>
              </a:solidFill>
              <a:ea typeface="Calibri"/>
              <a:cs typeface="Calibri"/>
            </a:endParaRPr>
          </a:p>
        </p:txBody>
      </p:sp>
      <p:sp>
        <p:nvSpPr>
          <p:cNvPr id="10" name="TextBox 9"/>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54462"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49" y="6346825"/>
            <a:ext cx="187325" cy="244475"/>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6" y="396875"/>
            <a:ext cx="8045450" cy="777240"/>
          </a:xfrm>
        </p:spPr>
        <p:txBody>
          <a:bodyPr/>
          <a:lstStyle/>
          <a:p>
            <a:r>
              <a:rPr lang="en-US" smtClean="0"/>
              <a:t>Click to edit Master title style</a:t>
            </a:r>
            <a:endParaRPr lang="en-US" dirty="0"/>
          </a:p>
        </p:txBody>
      </p:sp>
      <p:sp>
        <p:nvSpPr>
          <p:cNvPr id="16" name="Text Placeholder 2"/>
          <p:cNvSpPr>
            <a:spLocks noGrp="1"/>
          </p:cNvSpPr>
          <p:nvPr>
            <p:ph type="body" sz="quarter" idx="23"/>
          </p:nvPr>
        </p:nvSpPr>
        <p:spPr>
          <a:xfrm>
            <a:off x="549275" y="1394814"/>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2"/>
          <p:cNvSpPr>
            <a:spLocks noGrp="1"/>
          </p:cNvSpPr>
          <p:nvPr>
            <p:ph type="body" sz="quarter" idx="10"/>
          </p:nvPr>
        </p:nvSpPr>
        <p:spPr>
          <a:xfrm>
            <a:off x="5259597" y="1811337"/>
            <a:ext cx="2907792" cy="3566160"/>
          </a:xfrm>
        </p:spPr>
        <p:txBody>
          <a:bodyPr/>
          <a:lstStyle>
            <a:lvl1pPr>
              <a:defRPr sz="2800">
                <a:solidFill>
                  <a:schemeClr val="accent3"/>
                </a:solidFill>
              </a:defRPr>
            </a:lvl1pPr>
            <a:lvl2pPr marL="228600" indent="-228600">
              <a:spcBef>
                <a:spcPts val="600"/>
              </a:spcBef>
              <a:defRPr sz="1800" i="1">
                <a:solidFill>
                  <a:schemeClr val="accent3"/>
                </a:solidFill>
              </a:defRPr>
            </a:lvl2pPr>
            <a:lvl3pPr marL="0" indent="0">
              <a:buFontTx/>
              <a:buNone/>
              <a:defRPr sz="1600">
                <a:solidFill>
                  <a:schemeClr val="accent3"/>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99135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Quote Blue">
    <p:spTree>
      <p:nvGrpSpPr>
        <p:cNvPr id="1" name=""/>
        <p:cNvGrpSpPr/>
        <p:nvPr/>
      </p:nvGrpSpPr>
      <p:grpSpPr>
        <a:xfrm>
          <a:off x="0" y="0"/>
          <a:ext cx="0" cy="0"/>
          <a:chOff x="0" y="0"/>
          <a:chExt cx="0" cy="0"/>
        </a:xfrm>
      </p:grpSpPr>
      <p:sp>
        <p:nvSpPr>
          <p:cNvPr id="10" name="Content Placeholder 5"/>
          <p:cNvSpPr txBox="1">
            <a:spLocks/>
          </p:cNvSpPr>
          <p:nvPr userDrawn="1"/>
        </p:nvSpPr>
        <p:spPr bwMode="auto">
          <a:xfrm>
            <a:off x="361950" y="1281113"/>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228600" rIns="182880" bIns="182880" numCol="1" anchor="t"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182880">
              <a:spcAft>
                <a:spcPts val="1000"/>
              </a:spcAft>
              <a:buFont typeface="Arial"/>
              <a:buChar char="•"/>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a:p>
            <a:pPr>
              <a:spcAft>
                <a:spcPts val="1000"/>
              </a:spcAft>
            </a:pPr>
            <a:r>
              <a:rPr lang="en-US" sz="1800" dirty="0">
                <a:solidFill>
                  <a:srgbClr val="666666"/>
                </a:solidFill>
                <a:ea typeface="Calibri"/>
                <a:cs typeface="Calibri"/>
              </a:rPr>
              <a:t> </a:t>
            </a:r>
          </a:p>
          <a:p>
            <a:pPr>
              <a:spcAft>
                <a:spcPts val="1000"/>
              </a:spcAft>
            </a:pPr>
            <a:endParaRPr lang="en-US" sz="1800" dirty="0">
              <a:solidFill>
                <a:srgbClr val="666666"/>
              </a:solidFill>
              <a:ea typeface="Calibri"/>
              <a:cs typeface="Calibri"/>
            </a:endParaRPr>
          </a:p>
          <a:p>
            <a:pPr>
              <a:spcAft>
                <a:spcPts val="1000"/>
              </a:spcAft>
            </a:pPr>
            <a:endParaRPr lang="en-US" sz="1800" dirty="0">
              <a:solidFill>
                <a:srgbClr val="666666"/>
              </a:solidFill>
              <a:ea typeface="Calibri"/>
              <a:cs typeface="Calibri"/>
            </a:endParaRPr>
          </a:p>
        </p:txBody>
      </p:sp>
      <p:sp>
        <p:nvSpPr>
          <p:cNvPr id="15" name="Content Placeholder 5"/>
          <p:cNvSpPr txBox="1">
            <a:spLocks/>
          </p:cNvSpPr>
          <p:nvPr userDrawn="1"/>
        </p:nvSpPr>
        <p:spPr bwMode="auto">
          <a:xfrm>
            <a:off x="4644799" y="1281113"/>
            <a:ext cx="4127726" cy="4665662"/>
          </a:xfrm>
          <a:prstGeom prst="roundRect">
            <a:avLst>
              <a:gd name="adj" fmla="val 2400"/>
            </a:avLst>
          </a:prstGeom>
          <a:solidFill>
            <a:srgbClr val="FFFFFF"/>
          </a:solidFill>
          <a:ln>
            <a:solidFill>
              <a:srgbClr val="F2F2F2">
                <a:alpha val="0"/>
              </a:srgbClr>
            </a:solidFill>
          </a:ln>
          <a:extLst>
            <a:ext uri="{FAA26D3D-D897-4be2-8F04-BA451C77F1D7}">
              <ma14:placeholderFlag xmlns="" xmlns:ma14="http://schemas.microsoft.com/office/mac/drawingml/2011/main" val="1"/>
            </a:ext>
          </a:extLst>
        </p:spPr>
        <p:txBody>
          <a:bodyPr vert="horz" wrap="square" lIns="182880" tIns="137160" rIns="182880" bIns="182880" numCol="1" anchor="ctr" anchorCtr="0" compatLnSpc="1">
            <a:prstTxWarp prst="textNoShape">
              <a:avLst/>
            </a:prstTxWarp>
          </a:bodyPr>
          <a:lstStyle>
            <a:lvl1pPr marL="0" indent="0" algn="l" rtl="0" eaLnBrk="1" fontAlgn="base" hangingPunct="1">
              <a:spcBef>
                <a:spcPct val="0"/>
              </a:spcBef>
              <a:spcAft>
                <a:spcPts val="800"/>
              </a:spcAft>
              <a:buFont typeface="Arial" charset="0"/>
              <a:defRPr sz="2000" b="0" kern="1200">
                <a:ln>
                  <a:noFill/>
                </a:ln>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ln>
                  <a:noFill/>
                </a:ln>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ln>
                  <a:noFill/>
                </a:ln>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ln>
                  <a:noFill/>
                </a:ln>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ln>
                  <a:noFill/>
                </a:ln>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2400" dirty="0">
              <a:solidFill>
                <a:srgbClr val="0574AC"/>
              </a:solidFill>
              <a:ea typeface="Calibri"/>
              <a:cs typeface="Calibri"/>
            </a:endParaRPr>
          </a:p>
        </p:txBody>
      </p:sp>
      <p:sp>
        <p:nvSpPr>
          <p:cNvPr id="11" name="TextBox 10"/>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4123"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5222"/>
            <a:ext cx="187326" cy="244506"/>
          </a:xfrm>
          <a:prstGeom prst="rect">
            <a:avLst/>
          </a:prstGeom>
        </p:spPr>
        <p:txBody>
          <a:bodyPr/>
          <a:lstStyle>
            <a:lvl1pPr algn="l">
              <a:defRPr sz="800" b="1">
                <a:solidFill>
                  <a:srgbClr val="666666"/>
                </a:solidFill>
              </a:defRPr>
            </a:lvl1pPr>
          </a:lstStyle>
          <a:p>
            <a:pPr>
              <a:defRPr/>
            </a:pPr>
            <a:fld id="{8074B6C9-7640-0346-9181-9D7622A30249}" type="slidenum">
              <a:rPr lang="en-US" smtClean="0"/>
              <a:pPr>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17" name="Text Placeholder 2"/>
          <p:cNvSpPr>
            <a:spLocks noGrp="1"/>
          </p:cNvSpPr>
          <p:nvPr>
            <p:ph type="body" sz="quarter" idx="23"/>
          </p:nvPr>
        </p:nvSpPr>
        <p:spPr>
          <a:xfrm>
            <a:off x="549275" y="1394813"/>
            <a:ext cx="3752850" cy="4385821"/>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0"/>
          </p:nvPr>
        </p:nvSpPr>
        <p:spPr>
          <a:xfrm>
            <a:off x="5259597" y="1811337"/>
            <a:ext cx="2907792" cy="3566160"/>
          </a:xfrm>
        </p:spPr>
        <p:txBody>
          <a:bodyPr/>
          <a:lstStyle>
            <a:lvl1pPr>
              <a:defRPr sz="2800">
                <a:solidFill>
                  <a:schemeClr val="accent5"/>
                </a:solidFill>
              </a:defRPr>
            </a:lvl1pPr>
            <a:lvl2pPr marL="228600" indent="-228600">
              <a:spcBef>
                <a:spcPts val="600"/>
              </a:spcBef>
              <a:defRPr sz="1800" i="1">
                <a:solidFill>
                  <a:schemeClr val="accent5"/>
                </a:solidFill>
              </a:defRPr>
            </a:lvl2pPr>
            <a:lvl3pPr marL="0" indent="0">
              <a:buFontTx/>
              <a:buNone/>
              <a:defRPr sz="1600">
                <a:solidFill>
                  <a:schemeClr val="accent5"/>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0737999"/>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4 Boxes">
    <p:spTree>
      <p:nvGrpSpPr>
        <p:cNvPr id="1" name=""/>
        <p:cNvGrpSpPr/>
        <p:nvPr/>
      </p:nvGrpSpPr>
      <p:grpSpPr>
        <a:xfrm>
          <a:off x="0" y="0"/>
          <a:ext cx="0" cy="0"/>
          <a:chOff x="0" y="0"/>
          <a:chExt cx="0" cy="0"/>
        </a:xfrm>
      </p:grpSpPr>
      <p:sp>
        <p:nvSpPr>
          <p:cNvPr id="8" name="Picture Placeholder 3"/>
          <p:cNvSpPr txBox="1">
            <a:spLocks/>
          </p:cNvSpPr>
          <p:nvPr userDrawn="1"/>
        </p:nvSpPr>
        <p:spPr>
          <a:xfrm>
            <a:off x="361950" y="1281113"/>
            <a:ext cx="4133088" cy="2267712"/>
          </a:xfrm>
          <a:prstGeom prst="roundRect">
            <a:avLst>
              <a:gd name="adj" fmla="val 45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600" dirty="0">
              <a:solidFill>
                <a:srgbClr val="666666"/>
              </a:solidFill>
              <a:ea typeface="Calibri"/>
              <a:cs typeface="Calibri"/>
            </a:endParaRPr>
          </a:p>
        </p:txBody>
      </p:sp>
      <p:sp>
        <p:nvSpPr>
          <p:cNvPr id="9" name="Picture Placeholder 3"/>
          <p:cNvSpPr txBox="1">
            <a:spLocks/>
          </p:cNvSpPr>
          <p:nvPr userDrawn="1"/>
        </p:nvSpPr>
        <p:spPr>
          <a:xfrm>
            <a:off x="4640691" y="1281113"/>
            <a:ext cx="4133088" cy="2267712"/>
          </a:xfrm>
          <a:prstGeom prst="roundRect">
            <a:avLst>
              <a:gd name="adj" fmla="val 437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600" dirty="0">
              <a:solidFill>
                <a:srgbClr val="666666"/>
              </a:solidFill>
              <a:ea typeface="Calibri"/>
              <a:cs typeface="Calibri"/>
            </a:endParaRPr>
          </a:p>
        </p:txBody>
      </p:sp>
      <p:sp>
        <p:nvSpPr>
          <p:cNvPr id="25" name="Picture Placeholder 3"/>
          <p:cNvSpPr txBox="1">
            <a:spLocks/>
          </p:cNvSpPr>
          <p:nvPr userDrawn="1"/>
        </p:nvSpPr>
        <p:spPr>
          <a:xfrm>
            <a:off x="361950" y="3679063"/>
            <a:ext cx="4133088" cy="2267712"/>
          </a:xfrm>
          <a:prstGeom prst="roundRect">
            <a:avLst>
              <a:gd name="adj" fmla="val 451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600" dirty="0">
              <a:solidFill>
                <a:srgbClr val="666666"/>
              </a:solidFill>
              <a:ea typeface="Calibri"/>
              <a:cs typeface="Calibri"/>
            </a:endParaRPr>
          </a:p>
        </p:txBody>
      </p:sp>
      <p:sp>
        <p:nvSpPr>
          <p:cNvPr id="26" name="Picture Placeholder 3"/>
          <p:cNvSpPr txBox="1">
            <a:spLocks/>
          </p:cNvSpPr>
          <p:nvPr userDrawn="1"/>
        </p:nvSpPr>
        <p:spPr>
          <a:xfrm>
            <a:off x="4640691" y="3679063"/>
            <a:ext cx="4133088" cy="2267712"/>
          </a:xfrm>
          <a:prstGeom prst="roundRect">
            <a:avLst>
              <a:gd name="adj" fmla="val 4791"/>
            </a:avLst>
          </a:prstGeom>
          <a:solidFill>
            <a:srgbClr val="FFFFFF"/>
          </a:solidFill>
        </p:spPr>
        <p:txBody>
          <a:bodyPr lIns="182880" tIns="91440" rIns="182880" rtlCol="0">
            <a:normAutofit/>
          </a:bodyPr>
          <a:lstStyle>
            <a:lvl1pPr marL="0" indent="0" algn="l" rtl="0" eaLnBrk="1" fontAlgn="base" hangingPunct="1">
              <a:spcBef>
                <a:spcPct val="0"/>
              </a:spcBef>
              <a:spcAft>
                <a:spcPts val="800"/>
              </a:spcAft>
              <a:buFont typeface="Arial" charset="0"/>
              <a:defRPr sz="12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000"/>
              </a:spcAft>
            </a:pPr>
            <a:endParaRPr lang="en-US" sz="1600" dirty="0">
              <a:solidFill>
                <a:srgbClr val="666666"/>
              </a:solidFill>
              <a:ea typeface="Calibri"/>
              <a:cs typeface="Calibri"/>
            </a:endParaRPr>
          </a:p>
        </p:txBody>
      </p:sp>
      <p:sp>
        <p:nvSpPr>
          <p:cNvPr id="18" name="TextBox 17"/>
          <p:cNvSpPr txBox="1"/>
          <p:nvPr userDrawn="1"/>
        </p:nvSpPr>
        <p:spPr>
          <a:xfrm>
            <a:off x="914400" y="6372096"/>
            <a:ext cx="3933825" cy="92333"/>
          </a:xfrm>
          <a:prstGeom prst="rect">
            <a:avLst/>
          </a:prstGeom>
          <a:noFill/>
        </p:spPr>
        <p:txBody>
          <a:bodyPr wrap="square" lIns="0" tIns="0" rIns="0" bIns="0" rtlCol="0">
            <a:spAutoFit/>
          </a:bodyPr>
          <a:lstStyle/>
          <a:p>
            <a:pPr>
              <a:defRPr/>
            </a:pPr>
            <a:r>
              <a:rPr lang="en-US" sz="600" dirty="0" smtClean="0">
                <a:solidFill>
                  <a:srgbClr val="666666"/>
                </a:solidFill>
                <a:ea typeface="Calibri"/>
                <a:cs typeface="Calibri"/>
              </a:rPr>
              <a:t>© 2015 AT&amp;T Intellectual Property. All rights reserved. AT&amp;T and the AT&amp;T logo are trademarks of AT&amp;T Intellectual Property.</a:t>
            </a:r>
            <a:endParaRPr lang="en-US" sz="600" dirty="0">
              <a:solidFill>
                <a:srgbClr val="666666"/>
              </a:solidFill>
              <a:ea typeface="Calibri"/>
              <a:cs typeface="Calibri"/>
            </a:endParaRPr>
          </a:p>
        </p:txBody>
      </p:sp>
      <p:sp>
        <p:nvSpPr>
          <p:cNvPr id="13" name="Footer Placeholder 6"/>
          <p:cNvSpPr>
            <a:spLocks noGrp="1"/>
          </p:cNvSpPr>
          <p:nvPr>
            <p:ph type="ftr" sz="quarter" idx="3"/>
          </p:nvPr>
        </p:nvSpPr>
        <p:spPr>
          <a:xfrm>
            <a:off x="915988" y="6455664"/>
            <a:ext cx="3979657" cy="291652"/>
          </a:xfrm>
          <a:prstGeom prst="rect">
            <a:avLst/>
          </a:prstGeom>
        </p:spPr>
        <p:txBody>
          <a:bodyPr/>
          <a:lstStyle>
            <a:lvl1pPr>
              <a:defRPr sz="600">
                <a:solidFill>
                  <a:srgbClr val="666666"/>
                </a:solidFill>
              </a:defRPr>
            </a:lvl1pPr>
          </a:lstStyle>
          <a:p>
            <a:r>
              <a:rPr lang="en-US" dirty="0" smtClean="0"/>
              <a:t>AT&amp;T Proprietary (Internal Use Only). Not for use or disclosure outside the AT&amp;T companies except under written agreement.</a:t>
            </a:r>
            <a:endParaRPr lang="en-US" dirty="0"/>
          </a:p>
        </p:txBody>
      </p:sp>
      <p:sp>
        <p:nvSpPr>
          <p:cNvPr id="14" name="Slide Number Placeholder 7"/>
          <p:cNvSpPr>
            <a:spLocks noGrp="1"/>
          </p:cNvSpPr>
          <p:nvPr>
            <p:ph type="sldNum" sz="quarter" idx="4"/>
          </p:nvPr>
        </p:nvSpPr>
        <p:spPr>
          <a:xfrm>
            <a:off x="361950" y="6346794"/>
            <a:ext cx="187325" cy="244506"/>
          </a:xfrm>
          <a:prstGeom prst="rect">
            <a:avLst/>
          </a:prstGeom>
        </p:spPr>
        <p:txBody>
          <a:bodyPr/>
          <a:lstStyle>
            <a:lvl1pPr>
              <a:defRPr sz="800" b="1">
                <a:solidFill>
                  <a:srgbClr val="666666"/>
                </a:solidFill>
              </a:defRPr>
            </a:lvl1pPr>
          </a:lstStyle>
          <a:p>
            <a:pPr algn="l">
              <a:defRPr/>
            </a:pPr>
            <a:fld id="{8074B6C9-7640-0346-9181-9D7622A30249}" type="slidenum">
              <a:rPr lang="en-US" smtClean="0"/>
              <a:pPr algn="l">
                <a:defRPr/>
              </a:pPr>
              <a:t>‹#›</a:t>
            </a:fld>
            <a:endParaRPr lang="en-US" dirty="0"/>
          </a:p>
        </p:txBody>
      </p:sp>
      <p:sp>
        <p:nvSpPr>
          <p:cNvPr id="41" name="Title 3"/>
          <p:cNvSpPr>
            <a:spLocks noGrp="1"/>
          </p:cNvSpPr>
          <p:nvPr>
            <p:ph type="title"/>
          </p:nvPr>
        </p:nvSpPr>
        <p:spPr>
          <a:xfrm>
            <a:off x="549275" y="396875"/>
            <a:ext cx="8045450" cy="777240"/>
          </a:xfrm>
        </p:spPr>
        <p:txBody>
          <a:bodyPr/>
          <a:lstStyle/>
          <a:p>
            <a:r>
              <a:rPr lang="en-US" smtClean="0"/>
              <a:t>Click to edit Master title style</a:t>
            </a:r>
            <a:endParaRPr lang="en-US" dirty="0"/>
          </a:p>
        </p:txBody>
      </p:sp>
      <p:sp>
        <p:nvSpPr>
          <p:cNvPr id="15" name="Text Placeholder 2"/>
          <p:cNvSpPr>
            <a:spLocks noGrp="1"/>
          </p:cNvSpPr>
          <p:nvPr>
            <p:ph type="body" sz="quarter" idx="23"/>
          </p:nvPr>
        </p:nvSpPr>
        <p:spPr>
          <a:xfrm>
            <a:off x="550245" y="1394814"/>
            <a:ext cx="3752850" cy="2023596"/>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
          <p:cNvSpPr>
            <a:spLocks noGrp="1"/>
          </p:cNvSpPr>
          <p:nvPr>
            <p:ph type="body" sz="quarter" idx="24"/>
          </p:nvPr>
        </p:nvSpPr>
        <p:spPr>
          <a:xfrm>
            <a:off x="4841875" y="1394814"/>
            <a:ext cx="3752850" cy="2023596"/>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ext Placeholder 2"/>
          <p:cNvSpPr>
            <a:spLocks noGrp="1"/>
          </p:cNvSpPr>
          <p:nvPr>
            <p:ph type="body" sz="quarter" idx="25"/>
          </p:nvPr>
        </p:nvSpPr>
        <p:spPr>
          <a:xfrm>
            <a:off x="550245" y="3792665"/>
            <a:ext cx="3752850" cy="2022359"/>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Text Placeholder 2"/>
          <p:cNvSpPr>
            <a:spLocks noGrp="1"/>
          </p:cNvSpPr>
          <p:nvPr>
            <p:ph type="body" sz="quarter" idx="26"/>
          </p:nvPr>
        </p:nvSpPr>
        <p:spPr>
          <a:xfrm>
            <a:off x="4841875" y="3792665"/>
            <a:ext cx="3752850" cy="2012835"/>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91280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slideLayout" Target="../slideLayouts/slideLayout132.xml"/><Relationship Id="rId55" Type="http://schemas.openxmlformats.org/officeDocument/2006/relationships/slideLayout" Target="../slideLayouts/slideLayout137.xml"/><Relationship Id="rId63" Type="http://schemas.openxmlformats.org/officeDocument/2006/relationships/slideLayout" Target="../slideLayouts/slideLayout145.xml"/><Relationship Id="rId68" Type="http://schemas.openxmlformats.org/officeDocument/2006/relationships/slideLayout" Target="../slideLayouts/slideLayout150.xml"/><Relationship Id="rId76" Type="http://schemas.openxmlformats.org/officeDocument/2006/relationships/slideLayout" Target="../slideLayouts/slideLayout158.xml"/><Relationship Id="rId7" Type="http://schemas.openxmlformats.org/officeDocument/2006/relationships/slideLayout" Target="../slideLayouts/slideLayout89.xml"/><Relationship Id="rId71" Type="http://schemas.openxmlformats.org/officeDocument/2006/relationships/slideLayout" Target="../slideLayouts/slideLayout15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3" Type="http://schemas.openxmlformats.org/officeDocument/2006/relationships/slideLayout" Target="../slideLayouts/slideLayout135.xml"/><Relationship Id="rId58" Type="http://schemas.openxmlformats.org/officeDocument/2006/relationships/slideLayout" Target="../slideLayouts/slideLayout140.xml"/><Relationship Id="rId66" Type="http://schemas.openxmlformats.org/officeDocument/2006/relationships/slideLayout" Target="../slideLayouts/slideLayout148.xml"/><Relationship Id="rId74" Type="http://schemas.openxmlformats.org/officeDocument/2006/relationships/slideLayout" Target="../slideLayouts/slideLayout156.xml"/><Relationship Id="rId79" Type="http://schemas.openxmlformats.org/officeDocument/2006/relationships/theme" Target="../theme/theme2.xml"/><Relationship Id="rId5" Type="http://schemas.openxmlformats.org/officeDocument/2006/relationships/slideLayout" Target="../slideLayouts/slideLayout87.xml"/><Relationship Id="rId61" Type="http://schemas.openxmlformats.org/officeDocument/2006/relationships/slideLayout" Target="../slideLayouts/slideLayout143.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slideLayout" Target="../slideLayouts/slideLayout142.xml"/><Relationship Id="rId65" Type="http://schemas.openxmlformats.org/officeDocument/2006/relationships/slideLayout" Target="../slideLayouts/slideLayout147.xml"/><Relationship Id="rId73" Type="http://schemas.openxmlformats.org/officeDocument/2006/relationships/slideLayout" Target="../slideLayouts/slideLayout155.xml"/><Relationship Id="rId78" Type="http://schemas.openxmlformats.org/officeDocument/2006/relationships/slideLayout" Target="../slideLayouts/slideLayout160.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slideLayout" Target="../slideLayouts/slideLayout138.xml"/><Relationship Id="rId64" Type="http://schemas.openxmlformats.org/officeDocument/2006/relationships/slideLayout" Target="../slideLayouts/slideLayout146.xml"/><Relationship Id="rId69" Type="http://schemas.openxmlformats.org/officeDocument/2006/relationships/slideLayout" Target="../slideLayouts/slideLayout151.xml"/><Relationship Id="rId77" Type="http://schemas.openxmlformats.org/officeDocument/2006/relationships/slideLayout" Target="../slideLayouts/slideLayout159.xml"/><Relationship Id="rId8" Type="http://schemas.openxmlformats.org/officeDocument/2006/relationships/slideLayout" Target="../slideLayouts/slideLayout90.xml"/><Relationship Id="rId51" Type="http://schemas.openxmlformats.org/officeDocument/2006/relationships/slideLayout" Target="../slideLayouts/slideLayout133.xml"/><Relationship Id="rId72" Type="http://schemas.openxmlformats.org/officeDocument/2006/relationships/slideLayout" Target="../slideLayouts/slideLayout154.xml"/><Relationship Id="rId80" Type="http://schemas.openxmlformats.org/officeDocument/2006/relationships/image" Target="../media/image35.png"/><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slideLayout" Target="../slideLayouts/slideLayout141.xml"/><Relationship Id="rId67" Type="http://schemas.openxmlformats.org/officeDocument/2006/relationships/slideLayout" Target="../slideLayouts/slideLayout149.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slideLayout" Target="../slideLayouts/slideLayout136.xml"/><Relationship Id="rId62" Type="http://schemas.openxmlformats.org/officeDocument/2006/relationships/slideLayout" Target="../slideLayouts/slideLayout144.xml"/><Relationship Id="rId70" Type="http://schemas.openxmlformats.org/officeDocument/2006/relationships/slideLayout" Target="../slideLayouts/slideLayout152.xml"/><Relationship Id="rId75" Type="http://schemas.openxmlformats.org/officeDocument/2006/relationships/slideLayout" Target="../slideLayouts/slideLayout15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slideLayout" Target="../slideLayouts/slideLayout1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63563" y="517525"/>
            <a:ext cx="8004175" cy="914400"/>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563563" y="1814513"/>
            <a:ext cx="7999412" cy="4124325"/>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6"/>
          <p:cNvSpPr>
            <a:spLocks noGrp="1"/>
          </p:cNvSpPr>
          <p:nvPr>
            <p:ph type="ftr" sz="quarter" idx="3"/>
          </p:nvPr>
        </p:nvSpPr>
        <p:spPr>
          <a:xfrm>
            <a:off x="914400" y="6334573"/>
            <a:ext cx="5773738" cy="293688"/>
          </a:xfrm>
          <a:prstGeom prst="rect">
            <a:avLst/>
          </a:prstGeom>
        </p:spPr>
        <p:txBody>
          <a:bodyPr/>
          <a:lstStyle>
            <a:lvl1pPr>
              <a:defRPr sz="600">
                <a:solidFill>
                  <a:schemeClr val="tx2"/>
                </a:solidFill>
              </a:defRPr>
            </a:lvl1pPr>
          </a:lstStyle>
          <a:p>
            <a:r>
              <a:rPr lang="en-US" dirty="0" smtClean="0"/>
              <a:t>© 2014 AT&amp;T Intellectual Property. All rights reserved. AT&amp;T and the AT&amp;T logo are trademarks of AT&amp;T Intellectual Property.</a:t>
            </a:r>
            <a:endParaRPr lang="en-US" dirty="0"/>
          </a:p>
        </p:txBody>
      </p:sp>
      <p:sp>
        <p:nvSpPr>
          <p:cNvPr id="8" name="Slide Number Placeholder 7"/>
          <p:cNvSpPr>
            <a:spLocks noGrp="1"/>
          </p:cNvSpPr>
          <p:nvPr>
            <p:ph type="sldNum" sz="quarter" idx="4"/>
          </p:nvPr>
        </p:nvSpPr>
        <p:spPr>
          <a:xfrm>
            <a:off x="327025" y="6302343"/>
            <a:ext cx="336550" cy="365125"/>
          </a:xfrm>
          <a:prstGeom prst="rect">
            <a:avLst/>
          </a:prstGeom>
        </p:spPr>
        <p:txBody>
          <a:bodyPr/>
          <a:lstStyle>
            <a:lvl1pPr>
              <a:defRPr sz="800" b="1">
                <a:solidFill>
                  <a:schemeClr val="tx2"/>
                </a:solidFill>
              </a:defRPr>
            </a:lvl1pPr>
          </a:lstStyle>
          <a:p>
            <a:pPr>
              <a:defRPr/>
            </a:pPr>
            <a:fld id="{8074B6C9-7640-0346-9181-9D7622A3024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20" r:id="rId22"/>
    <p:sldLayoutId id="2147484121" r:id="rId23"/>
    <p:sldLayoutId id="2147484122" r:id="rId24"/>
    <p:sldLayoutId id="2147484123" r:id="rId25"/>
    <p:sldLayoutId id="2147484124" r:id="rId26"/>
    <p:sldLayoutId id="2147484063" r:id="rId27"/>
    <p:sldLayoutId id="2147484146" r:id="rId28"/>
    <p:sldLayoutId id="2147484023" r:id="rId29"/>
    <p:sldLayoutId id="2147484060" r:id="rId30"/>
    <p:sldLayoutId id="2147484145" r:id="rId31"/>
    <p:sldLayoutId id="2147484147" r:id="rId32"/>
    <p:sldLayoutId id="2147484148" r:id="rId33"/>
    <p:sldLayoutId id="2147484042" r:id="rId34"/>
    <p:sldLayoutId id="2147484174" r:id="rId35"/>
    <p:sldLayoutId id="2147484175" r:id="rId36"/>
    <p:sldLayoutId id="2147484134" r:id="rId37"/>
    <p:sldLayoutId id="2147484135" r:id="rId38"/>
    <p:sldLayoutId id="2147484019" r:id="rId39"/>
    <p:sldLayoutId id="2147484133" r:id="rId40"/>
    <p:sldLayoutId id="2147484132" r:id="rId41"/>
    <p:sldLayoutId id="2147484136" r:id="rId42"/>
    <p:sldLayoutId id="2147484137" r:id="rId43"/>
    <p:sldLayoutId id="2147484152" r:id="rId44"/>
    <p:sldLayoutId id="2147484138" r:id="rId45"/>
    <p:sldLayoutId id="2147484141" r:id="rId46"/>
    <p:sldLayoutId id="2147484142" r:id="rId47"/>
    <p:sldLayoutId id="2147484139" r:id="rId48"/>
    <p:sldLayoutId id="2147484140" r:id="rId49"/>
    <p:sldLayoutId id="2147484144" r:id="rId50"/>
    <p:sldLayoutId id="2147484173" r:id="rId51"/>
    <p:sldLayoutId id="2147484143" r:id="rId52"/>
    <p:sldLayoutId id="2147484160" r:id="rId53"/>
    <p:sldLayoutId id="2147484125" r:id="rId54"/>
    <p:sldLayoutId id="2147484126" r:id="rId55"/>
    <p:sldLayoutId id="2147484127" r:id="rId56"/>
    <p:sldLayoutId id="2147484128" r:id="rId57"/>
    <p:sldLayoutId id="2147484129" r:id="rId58"/>
    <p:sldLayoutId id="2147484161" r:id="rId59"/>
    <p:sldLayoutId id="2147484162" r:id="rId60"/>
    <p:sldLayoutId id="2147484163" r:id="rId61"/>
    <p:sldLayoutId id="2147484164" r:id="rId62"/>
    <p:sldLayoutId id="2147484165" r:id="rId63"/>
    <p:sldLayoutId id="2147484166" r:id="rId64"/>
    <p:sldLayoutId id="2147484168" r:id="rId65"/>
    <p:sldLayoutId id="2147484167" r:id="rId66"/>
    <p:sldLayoutId id="2147484172" r:id="rId67"/>
    <p:sldLayoutId id="2147484171" r:id="rId68"/>
    <p:sldLayoutId id="2147484170" r:id="rId69"/>
    <p:sldLayoutId id="2147484169" r:id="rId70"/>
    <p:sldLayoutId id="2147484151" r:id="rId71"/>
    <p:sldLayoutId id="2147484150" r:id="rId72"/>
    <p:sldLayoutId id="2147484149" r:id="rId73"/>
    <p:sldLayoutId id="2147484155" r:id="rId74"/>
    <p:sldLayoutId id="2147484156" r:id="rId75"/>
    <p:sldLayoutId id="2147484157" r:id="rId76"/>
    <p:sldLayoutId id="2147484158" r:id="rId77"/>
    <p:sldLayoutId id="2147484159" r:id="rId78"/>
    <p:sldLayoutId id="2147484130" r:id="rId79"/>
    <p:sldLayoutId id="2147484131" r:id="rId80"/>
    <p:sldLayoutId id="2147484153" r:id="rId81"/>
    <p:sldLayoutId id="2147484154" r:id="rId82"/>
  </p:sldLayoutIdLst>
  <p:timing>
    <p:tnLst>
      <p:par>
        <p:cTn id="1" dur="indefinite" restart="never" nodeType="tmRoot"/>
      </p:par>
    </p:tnLst>
  </p:timing>
  <p:hf hdr="0" dt="0"/>
  <p:txStyles>
    <p:title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p:titleStyle>
    <p:body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396875"/>
            <a:ext cx="8045450" cy="781050"/>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549275" y="1485900"/>
            <a:ext cx="8045450" cy="4460875"/>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6" title="Trademark info"/>
          <p:cNvSpPr>
            <a:spLocks noGrp="1"/>
          </p:cNvSpPr>
          <p:nvPr>
            <p:ph type="ftr" sz="quarter" idx="3"/>
          </p:nvPr>
        </p:nvSpPr>
        <p:spPr>
          <a:xfrm>
            <a:off x="914400" y="6455664"/>
            <a:ext cx="3958368" cy="280559"/>
          </a:xfrm>
          <a:prstGeom prst="rect">
            <a:avLst/>
          </a:prstGeom>
        </p:spPr>
        <p:txBody>
          <a:bodyPr lIns="0" tIns="0" rIns="0" bIns="0"/>
          <a:lstStyle>
            <a:lvl1pPr>
              <a:defRPr sz="600">
                <a:solidFill>
                  <a:schemeClr val="tx2"/>
                </a:solidFill>
                <a:ea typeface="Calibri"/>
                <a:cs typeface="Calibri"/>
              </a:defRPr>
            </a:lvl1pPr>
          </a:lstStyle>
          <a:p>
            <a:r>
              <a:rPr lang="en-US" dirty="0" smtClean="0">
                <a:solidFill>
                  <a:srgbClr val="666666"/>
                </a:solidFill>
              </a:rPr>
              <a:t>AT&amp;T Proprietary (Internal Use Only). Not for use or disclosure outside the AT&amp;T companies except under written agreement.</a:t>
            </a:r>
            <a:endParaRPr lang="en-US" dirty="0">
              <a:solidFill>
                <a:srgbClr val="666666"/>
              </a:solidFill>
            </a:endParaRPr>
          </a:p>
        </p:txBody>
      </p:sp>
      <p:sp>
        <p:nvSpPr>
          <p:cNvPr id="8" name="Slide Number Placeholder 7"/>
          <p:cNvSpPr>
            <a:spLocks noGrp="1"/>
          </p:cNvSpPr>
          <p:nvPr>
            <p:ph type="sldNum" sz="quarter" idx="4"/>
          </p:nvPr>
        </p:nvSpPr>
        <p:spPr>
          <a:xfrm>
            <a:off x="361950" y="6347048"/>
            <a:ext cx="187325" cy="244251"/>
          </a:xfrm>
          <a:prstGeom prst="rect">
            <a:avLst/>
          </a:prstGeom>
        </p:spPr>
        <p:txBody>
          <a:bodyPr lIns="0" tIns="0" rIns="0" bIns="0" anchor="t" anchorCtr="0"/>
          <a:lstStyle>
            <a:lvl1pPr algn="ctr">
              <a:defRPr sz="800" b="1">
                <a:solidFill>
                  <a:schemeClr val="tx2"/>
                </a:solidFill>
                <a:ea typeface="Calibri"/>
                <a:cs typeface="Calibri"/>
              </a:defRPr>
            </a:lvl1pPr>
          </a:lstStyle>
          <a:p>
            <a:pPr algn="l">
              <a:defRPr/>
            </a:pPr>
            <a:fld id="{8074B6C9-7640-0346-9181-9D7622A30249}" type="slidenum">
              <a:rPr lang="en-US" smtClean="0">
                <a:solidFill>
                  <a:srgbClr val="666666"/>
                </a:solidFill>
              </a:rPr>
              <a:pPr algn="l">
                <a:defRPr/>
              </a:pPr>
              <a:t>‹#›</a:t>
            </a:fld>
            <a:endParaRPr lang="en-US" dirty="0">
              <a:solidFill>
                <a:srgbClr val="666666"/>
              </a:solidFill>
            </a:endParaRPr>
          </a:p>
        </p:txBody>
      </p:sp>
      <p:pic>
        <p:nvPicPr>
          <p:cNvPr id="10" name="Picture 9" descr="att_globe_rgb_grd_pos.png"/>
          <p:cNvPicPr>
            <a:picLocks noChangeAspect="1"/>
          </p:cNvPicPr>
          <p:nvPr/>
        </p:nvPicPr>
        <p:blipFill>
          <a:blip r:embed="rId80" cstate="email">
            <a:extLst>
              <a:ext uri="{28A0092B-C50C-407E-A947-70E740481C1C}">
                <a14:useLocalDpi xmlns:a14="http://schemas.microsoft.com/office/drawing/2010/main" val="0"/>
              </a:ext>
            </a:extLst>
          </a:blip>
          <a:stretch>
            <a:fillRect/>
          </a:stretch>
        </p:blipFill>
        <p:spPr>
          <a:xfrm>
            <a:off x="8353425" y="6188930"/>
            <a:ext cx="371475" cy="371475"/>
          </a:xfrm>
          <a:prstGeom prst="rect">
            <a:avLst/>
          </a:prstGeom>
        </p:spPr>
      </p:pic>
    </p:spTree>
    <p:extLst>
      <p:ext uri="{BB962C8B-B14F-4D97-AF65-F5344CB8AC3E}">
        <p14:creationId xmlns:p14="http://schemas.microsoft.com/office/powerpoint/2010/main" val="683647359"/>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1" r:id="rId13"/>
    <p:sldLayoutId id="2147484192" r:id="rId14"/>
    <p:sldLayoutId id="2147484193" r:id="rId15"/>
    <p:sldLayoutId id="2147484194" r:id="rId16"/>
    <p:sldLayoutId id="2147484195" r:id="rId17"/>
    <p:sldLayoutId id="2147484196" r:id="rId18"/>
    <p:sldLayoutId id="2147484197" r:id="rId19"/>
    <p:sldLayoutId id="2147484198" r:id="rId20"/>
    <p:sldLayoutId id="2147484199" r:id="rId21"/>
    <p:sldLayoutId id="2147484200" r:id="rId22"/>
    <p:sldLayoutId id="2147484201" r:id="rId23"/>
    <p:sldLayoutId id="2147484202" r:id="rId24"/>
    <p:sldLayoutId id="2147484203" r:id="rId25"/>
    <p:sldLayoutId id="2147484204" r:id="rId26"/>
    <p:sldLayoutId id="2147484205" r:id="rId27"/>
    <p:sldLayoutId id="2147484206" r:id="rId28"/>
    <p:sldLayoutId id="2147484207" r:id="rId29"/>
    <p:sldLayoutId id="2147484208" r:id="rId30"/>
    <p:sldLayoutId id="2147484209" r:id="rId31"/>
    <p:sldLayoutId id="2147484210" r:id="rId32"/>
    <p:sldLayoutId id="2147484211" r:id="rId33"/>
    <p:sldLayoutId id="2147484212" r:id="rId34"/>
    <p:sldLayoutId id="2147484213" r:id="rId35"/>
    <p:sldLayoutId id="2147484214" r:id="rId36"/>
    <p:sldLayoutId id="2147484215" r:id="rId37"/>
    <p:sldLayoutId id="2147484216" r:id="rId38"/>
    <p:sldLayoutId id="2147484217" r:id="rId39"/>
    <p:sldLayoutId id="2147484218" r:id="rId40"/>
    <p:sldLayoutId id="2147484219" r:id="rId41"/>
    <p:sldLayoutId id="2147484220" r:id="rId42"/>
    <p:sldLayoutId id="2147484221" r:id="rId43"/>
    <p:sldLayoutId id="2147484222" r:id="rId44"/>
    <p:sldLayoutId id="2147484223" r:id="rId45"/>
    <p:sldLayoutId id="2147484224" r:id="rId46"/>
    <p:sldLayoutId id="2147484225" r:id="rId47"/>
    <p:sldLayoutId id="2147484226" r:id="rId48"/>
    <p:sldLayoutId id="2147484227" r:id="rId49"/>
    <p:sldLayoutId id="2147484228" r:id="rId50"/>
    <p:sldLayoutId id="2147484229" r:id="rId51"/>
    <p:sldLayoutId id="2147484230" r:id="rId52"/>
    <p:sldLayoutId id="2147484231" r:id="rId53"/>
    <p:sldLayoutId id="2147484232" r:id="rId54"/>
    <p:sldLayoutId id="2147484233" r:id="rId55"/>
    <p:sldLayoutId id="2147484234" r:id="rId56"/>
    <p:sldLayoutId id="2147484235" r:id="rId57"/>
    <p:sldLayoutId id="2147484236" r:id="rId58"/>
    <p:sldLayoutId id="2147484237" r:id="rId59"/>
    <p:sldLayoutId id="2147484238" r:id="rId60"/>
    <p:sldLayoutId id="2147484239" r:id="rId61"/>
    <p:sldLayoutId id="2147484240" r:id="rId62"/>
    <p:sldLayoutId id="2147484241" r:id="rId63"/>
    <p:sldLayoutId id="2147484242" r:id="rId64"/>
    <p:sldLayoutId id="2147484243" r:id="rId65"/>
    <p:sldLayoutId id="2147484244" r:id="rId66"/>
    <p:sldLayoutId id="2147484245" r:id="rId67"/>
    <p:sldLayoutId id="2147484246" r:id="rId68"/>
    <p:sldLayoutId id="2147484247" r:id="rId69"/>
    <p:sldLayoutId id="2147484248" r:id="rId70"/>
    <p:sldLayoutId id="2147484249" r:id="rId71"/>
    <p:sldLayoutId id="2147484250" r:id="rId72"/>
    <p:sldLayoutId id="2147484251" r:id="rId73"/>
    <p:sldLayoutId id="2147484252" r:id="rId74"/>
    <p:sldLayoutId id="2147484253" r:id="rId75"/>
    <p:sldLayoutId id="2147484254" r:id="rId76"/>
    <p:sldLayoutId id="2147484255" r:id="rId77"/>
    <p:sldLayoutId id="2147484256" r:id="rId78"/>
  </p:sldLayoutIdLst>
  <p:timing>
    <p:tnLst>
      <p:par>
        <p:cTn id="1" dur="indefinite" restart="never" nodeType="tmRoot"/>
      </p:par>
    </p:tnLst>
  </p:timing>
  <p:hf hdr="0" dt="0"/>
  <p:txStyles>
    <p:titleStyle>
      <a:lvl1pPr algn="l" rtl="0" eaLnBrk="1" fontAlgn="base" hangingPunct="1">
        <a:lnSpc>
          <a:spcPts val="2880"/>
        </a:lnSpc>
        <a:spcBef>
          <a:spcPct val="0"/>
        </a:spcBef>
        <a:spcAft>
          <a:spcPct val="0"/>
        </a:spcAft>
        <a:defRPr sz="2400" kern="1200">
          <a:solidFill>
            <a:schemeClr val="accent5"/>
          </a:solidFill>
          <a:latin typeface="OmnesATT II" panose="02000606040000020004" pitchFamily="50" charset="0"/>
          <a:ea typeface="OmnesATT II" panose="02000606040000020004" pitchFamily="50" charset="0"/>
          <a:cs typeface="Calibri"/>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p:titleStyle>
    <p:bodyStyle>
      <a:lvl1pPr marL="0" indent="0" algn="l" rtl="0" eaLnBrk="1" fontAlgn="base" hangingPunct="1">
        <a:spcBef>
          <a:spcPct val="0"/>
        </a:spcBef>
        <a:spcAft>
          <a:spcPts val="800"/>
        </a:spcAft>
        <a:buFont typeface="Arial" charset="0"/>
        <a:defRPr sz="2000" b="0" kern="1200">
          <a:solidFill>
            <a:schemeClr val="tx2"/>
          </a:solidFill>
          <a:latin typeface="OmnesATT II" panose="02000606040000020004" pitchFamily="50" charset="0"/>
          <a:ea typeface="OmnesATT II" panose="02000606040000020004" pitchFamily="50" charset="0"/>
          <a:cs typeface="Calibri"/>
        </a:defRPr>
      </a:lvl1pPr>
      <a:lvl2pPr marL="0" indent="0" algn="l" rtl="0" eaLnBrk="1" fontAlgn="base" hangingPunct="1">
        <a:spcBef>
          <a:spcPct val="0"/>
        </a:spcBef>
        <a:spcAft>
          <a:spcPts val="600"/>
        </a:spcAft>
        <a:buFont typeface="Arial" charset="0"/>
        <a:defRPr sz="2000" kern="1200">
          <a:solidFill>
            <a:schemeClr val="tx2"/>
          </a:solidFill>
          <a:latin typeface="OmnesATT II" panose="02000606040000020004" pitchFamily="50" charset="0"/>
          <a:ea typeface="OmnesATT II" panose="02000606040000020004" pitchFamily="50"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OmnesATT II" panose="02000606040000020004" pitchFamily="50" charset="0"/>
          <a:ea typeface="OmnesATT II" panose="02000606040000020004" pitchFamily="50"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OmnesATT II" panose="02000606040000020004" pitchFamily="50" charset="0"/>
          <a:ea typeface="OmnesATT II" panose="02000606040000020004" pitchFamily="50"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OmnesATT II" panose="02000606040000020004" pitchFamily="50" charset="0"/>
          <a:ea typeface="OmnesATT II" panose="02000606040000020004" pitchFamily="50" charset="0"/>
          <a:cs typeface="+mn-cs"/>
        </a:defRPr>
      </a:lvl5pPr>
      <a:lvl6pPr marL="914400" indent="-228600" algn="l" defTabSz="860425" rtl="0" eaLnBrk="1" latinLnBrk="0" hangingPunct="1">
        <a:lnSpc>
          <a:spcPct val="100000"/>
        </a:lnSpc>
        <a:spcBef>
          <a:spcPts val="0"/>
        </a:spcBef>
        <a:spcAft>
          <a:spcPts val="300"/>
        </a:spcAft>
        <a:buFont typeface="Arial" pitchFamily="34" charset="0"/>
        <a:buChar char="•"/>
        <a:defRPr sz="1400" kern="1200" baseline="0">
          <a:solidFill>
            <a:schemeClr val="tx2"/>
          </a:solidFill>
          <a:latin typeface="+mn-lt"/>
          <a:ea typeface="+mn-ea"/>
          <a:cs typeface="+mn-cs"/>
        </a:defRPr>
      </a:lvl6pPr>
      <a:lvl7pPr marL="914400" indent="0" algn="l" defTabSz="914400" rtl="0" eaLnBrk="1" latinLnBrk="0" hangingPunct="1">
        <a:lnSpc>
          <a:spcPct val="100000"/>
        </a:lnSpc>
        <a:spcBef>
          <a:spcPts val="0"/>
        </a:spcBef>
        <a:spcAft>
          <a:spcPts val="300"/>
        </a:spcAft>
        <a:buFontTx/>
        <a:buNone/>
        <a:defRPr sz="1200" i="1" kern="1200">
          <a:solidFill>
            <a:schemeClr val="tx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spcBef>
                <a:spcPts val="0"/>
              </a:spcBef>
              <a:spcAft>
                <a:spcPts val="0"/>
              </a:spcAft>
            </a:pPr>
            <a:fld id="{2F6E4D19-C4C9-4F27-BDB0-C9693DFEDCBA}" type="datetimeFigureOut">
              <a:rPr lang="en-US" smtClean="0">
                <a:solidFill>
                  <a:prstClr val="black">
                    <a:tint val="75000"/>
                  </a:prstClr>
                </a:solidFill>
                <a:latin typeface="Calibri" panose="020F0502020204030204"/>
                <a:ea typeface="+mn-ea"/>
                <a:cs typeface="+mn-cs"/>
              </a:rPr>
              <a:pPr fontAlgn="auto">
                <a:spcBef>
                  <a:spcPts val="0"/>
                </a:spcBef>
                <a:spcAft>
                  <a:spcPts val="0"/>
                </a:spcAft>
              </a:pPr>
              <a:t>11/24/2015</a:t>
            </a:fld>
            <a:endParaRPr lang="en-US" dirty="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pPr>
            <a:endParaRPr lang="en-US" dirty="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spcBef>
                <a:spcPts val="0"/>
              </a:spcBef>
              <a:spcAft>
                <a:spcPts val="0"/>
              </a:spcAft>
            </a:pPr>
            <a:fld id="{380CFA3F-E590-473E-BA8B-D2B14DD59BAE}" type="slidenum">
              <a:rPr lang="en-US" smtClean="0">
                <a:solidFill>
                  <a:prstClr val="black">
                    <a:tint val="75000"/>
                  </a:prstClr>
                </a:solidFill>
                <a:latin typeface="Calibri" panose="020F0502020204030204"/>
                <a:ea typeface="+mn-ea"/>
                <a:cs typeface="+mn-cs"/>
              </a:rPr>
              <a:pPr fontAlgn="auto">
                <a:spcBef>
                  <a:spcPts val="0"/>
                </a:spcBef>
                <a:spcAft>
                  <a:spcPts val="0"/>
                </a:spcAft>
              </a:pPr>
              <a:t>‹#›</a:t>
            </a:fld>
            <a:endParaRPr lang="en-US"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622281321"/>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jp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6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67.xml"/><Relationship Id="rId6" Type="http://schemas.openxmlformats.org/officeDocument/2006/relationships/image" Target="../media/image78.png"/><Relationship Id="rId5" Type="http://schemas.openxmlformats.org/officeDocument/2006/relationships/image" Target="../media/image81.jp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167.xml"/><Relationship Id="rId6" Type="http://schemas.openxmlformats.org/officeDocument/2006/relationships/image" Target="../media/image82.jpg"/><Relationship Id="rId5" Type="http://schemas.openxmlformats.org/officeDocument/2006/relationships/image" Target="../media/image78.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jpg"/><Relationship Id="rId2" Type="http://schemas.openxmlformats.org/officeDocument/2006/relationships/notesSlide" Target="../notesSlides/notesSlide5.xml"/><Relationship Id="rId1" Type="http://schemas.openxmlformats.org/officeDocument/2006/relationships/slideLayout" Target="../slideLayouts/slideLayout167.xml"/><Relationship Id="rId6" Type="http://schemas.openxmlformats.org/officeDocument/2006/relationships/image" Target="../media/image83.png"/><Relationship Id="rId5" Type="http://schemas.openxmlformats.org/officeDocument/2006/relationships/image" Target="../media/image78.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67.xml"/><Relationship Id="rId5" Type="http://schemas.openxmlformats.org/officeDocument/2006/relationships/image" Target="../media/image84.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67.xml"/><Relationship Id="rId5" Type="http://schemas.openxmlformats.org/officeDocument/2006/relationships/image" Target="../media/image85.jp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167.xml"/><Relationship Id="rId6" Type="http://schemas.openxmlformats.org/officeDocument/2006/relationships/image" Target="../media/image80.png"/><Relationship Id="rId5" Type="http://schemas.openxmlformats.org/officeDocument/2006/relationships/image" Target="../media/image86.png"/><Relationship Id="rId4" Type="http://schemas.openxmlformats.org/officeDocument/2006/relationships/image" Target="../media/image85.jp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67.xml"/><Relationship Id="rId6" Type="http://schemas.openxmlformats.org/officeDocument/2006/relationships/image" Target="../media/image87.PNG"/><Relationship Id="rId5" Type="http://schemas.openxmlformats.org/officeDocument/2006/relationships/image" Target="../media/image78.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67.xml"/><Relationship Id="rId6" Type="http://schemas.openxmlformats.org/officeDocument/2006/relationships/image" Target="../media/image78.png"/><Relationship Id="rId5" Type="http://schemas.openxmlformats.org/officeDocument/2006/relationships/image" Target="../media/image80.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67.xml"/><Relationship Id="rId6" Type="http://schemas.openxmlformats.org/officeDocument/2006/relationships/image" Target="../media/image78.png"/><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67.xml"/><Relationship Id="rId6" Type="http://schemas.openxmlformats.org/officeDocument/2006/relationships/image" Target="../media/image80.png"/><Relationship Id="rId5" Type="http://schemas.openxmlformats.org/officeDocument/2006/relationships/image" Target="../media/image92.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67.xml"/><Relationship Id="rId6" Type="http://schemas.openxmlformats.org/officeDocument/2006/relationships/image" Target="../media/image78.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67.xml"/><Relationship Id="rId6" Type="http://schemas.openxmlformats.org/officeDocument/2006/relationships/image" Target="../media/image94.png"/><Relationship Id="rId5" Type="http://schemas.openxmlformats.org/officeDocument/2006/relationships/image" Target="../media/image78.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167.xml"/><Relationship Id="rId6" Type="http://schemas.openxmlformats.org/officeDocument/2006/relationships/image" Target="../media/image95.png"/><Relationship Id="rId5" Type="http://schemas.openxmlformats.org/officeDocument/2006/relationships/image" Target="../media/image78.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67.xml"/><Relationship Id="rId6" Type="http://schemas.openxmlformats.org/officeDocument/2006/relationships/image" Target="../media/image96.png"/><Relationship Id="rId5" Type="http://schemas.openxmlformats.org/officeDocument/2006/relationships/image" Target="../media/image78.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7.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67.xml"/><Relationship Id="rId6" Type="http://schemas.openxmlformats.org/officeDocument/2006/relationships/image" Target="../media/image78.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67.xml"/><Relationship Id="rId6" Type="http://schemas.openxmlformats.org/officeDocument/2006/relationships/image" Target="../media/image100.png"/><Relationship Id="rId5" Type="http://schemas.openxmlformats.org/officeDocument/2006/relationships/image" Target="../media/image78.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167.xml"/><Relationship Id="rId6" Type="http://schemas.openxmlformats.org/officeDocument/2006/relationships/image" Target="../media/image102.png"/><Relationship Id="rId5" Type="http://schemas.openxmlformats.org/officeDocument/2006/relationships/image" Target="../media/image78.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6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6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0.jpeg"/><Relationship Id="rId7" Type="http://schemas.openxmlformats.org/officeDocument/2006/relationships/image" Target="../media/image46.png"/><Relationship Id="rId2" Type="http://schemas.openxmlformats.org/officeDocument/2006/relationships/image" Target="../media/image59.jpeg"/><Relationship Id="rId1" Type="http://schemas.openxmlformats.org/officeDocument/2006/relationships/slideLayout" Target="../slideLayouts/slideLayout162.xml"/><Relationship Id="rId6" Type="http://schemas.openxmlformats.org/officeDocument/2006/relationships/hyperlink" Target="http://ecom.cingular.net/confluence/download/attachments/68985864/International_Packages_Final.pdf" TargetMode="External"/><Relationship Id="rId5" Type="http://schemas.openxmlformats.org/officeDocument/2006/relationships/hyperlink" Target="http://ecom.cingular.net/confluence/download/attachments/68985864/Why.Customers.Call.for.International.pdf" TargetMode="External"/><Relationship Id="rId4" Type="http://schemas.openxmlformats.org/officeDocument/2006/relationships/hyperlink" Target="http://tspace.web.att.com/communities/service/html/communityview?communityUuid=ef36c311-55b7-4b50-a254-717191453c0b#fullpageWidgetId=Wf9e572b99c7a_4e5e_b6d8_b65467a06fea&amp;file=e9272b57-4c19-48c8-a7e0-25142b9eac82" TargetMode="External"/><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eg"/><Relationship Id="rId12"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slideLayout" Target="../slideLayouts/slideLayout162.xml"/><Relationship Id="rId6" Type="http://schemas.openxmlformats.org/officeDocument/2006/relationships/image" Target="../media/image65.jpeg"/><Relationship Id="rId11" Type="http://schemas.openxmlformats.org/officeDocument/2006/relationships/hyperlink" Target="http://tspace.web.att.com/communities/service/html/communityview?communityUuid=ef36c311-55b7-4b50-a254-717191453c0b#fullpageWidgetId=Wf9e572b99c7a_4e5e_b6d8_b65467a06fea&amp;file=c0ec14f7-70ee-46d7-bffa-1dd39620bfaa" TargetMode="External"/><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162.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2.xml"/><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88314" y="2566285"/>
            <a:ext cx="8010525" cy="791652"/>
          </a:xfrm>
        </p:spPr>
        <p:txBody>
          <a:bodyPr/>
          <a:lstStyle/>
          <a:p>
            <a:r>
              <a:rPr lang="en-CA" sz="1400" spc="-30" dirty="0" smtClean="0">
                <a:latin typeface="OmnesATTIILight" pitchFamily="50" charset="0"/>
                <a:cs typeface="Calibri"/>
              </a:rPr>
              <a:t>Nov xx, 2015</a:t>
            </a:r>
            <a:endParaRPr lang="en-US" sz="1400" spc="-30" dirty="0">
              <a:latin typeface="OmnesATTIILight" pitchFamily="50" charset="0"/>
              <a:cs typeface="Calibri"/>
            </a:endParaRPr>
          </a:p>
        </p:txBody>
      </p:sp>
      <p:sp>
        <p:nvSpPr>
          <p:cNvPr id="4" name="Title 3"/>
          <p:cNvSpPr>
            <a:spLocks noGrp="1"/>
          </p:cNvSpPr>
          <p:nvPr>
            <p:ph type="ctrTitle"/>
          </p:nvPr>
        </p:nvSpPr>
        <p:spPr>
          <a:xfrm>
            <a:off x="488314" y="1883463"/>
            <a:ext cx="8010525" cy="682822"/>
          </a:xfrm>
        </p:spPr>
        <p:txBody>
          <a:bodyPr>
            <a:normAutofit fontScale="90000"/>
          </a:bodyPr>
          <a:lstStyle/>
          <a:p>
            <a:r>
              <a:rPr lang="en-US" dirty="0" smtClean="0">
                <a:latin typeface="OmnesATTIILight" pitchFamily="50" charset="0"/>
              </a:rPr>
              <a:t>EPT: International Roaming Packages - Future Vision </a:t>
            </a:r>
            <a:endParaRPr lang="en-US" dirty="0">
              <a:latin typeface="OmnesATTIILight" pitchFamily="50" charset="0"/>
            </a:endParaRPr>
          </a:p>
        </p:txBody>
      </p:sp>
      <p:sp>
        <p:nvSpPr>
          <p:cNvPr id="2" name="Footer Placeholder 1"/>
          <p:cNvSpPr>
            <a:spLocks noGrp="1"/>
          </p:cNvSpPr>
          <p:nvPr>
            <p:ph type="ftr" sz="quarter" idx="10"/>
          </p:nvPr>
        </p:nvSpPr>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044" y="4565860"/>
            <a:ext cx="1961956" cy="130643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0068" b="20525"/>
          <a:stretch/>
        </p:blipFill>
        <p:spPr>
          <a:xfrm>
            <a:off x="2245852" y="4565860"/>
            <a:ext cx="2514965" cy="130916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12743"/>
          <a:stretch/>
        </p:blipFill>
        <p:spPr>
          <a:xfrm>
            <a:off x="0" y="4565860"/>
            <a:ext cx="2245853" cy="1306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874" y="4565860"/>
            <a:ext cx="2503170" cy="1314165"/>
          </a:xfrm>
          <a:prstGeom prst="rect">
            <a:avLst/>
          </a:prstGeom>
        </p:spPr>
      </p:pic>
    </p:spTree>
    <p:extLst>
      <p:ext uri="{BB962C8B-B14F-4D97-AF65-F5344CB8AC3E}">
        <p14:creationId xmlns:p14="http://schemas.microsoft.com/office/powerpoint/2010/main" val="3400278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240280" y="1350833"/>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131444" y="1042122"/>
            <a:ext cx="1863090" cy="474255"/>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Where to start?</a:t>
            </a:r>
            <a:endParaRPr lang="en-US" sz="1600" dirty="0">
              <a:latin typeface="OmnesATT II" panose="02000606040000020004" pitchFamily="50" charset="0"/>
              <a:ea typeface="Apex ATT Book Italic" panose="02010600040501010103" pitchFamily="50" charset="0"/>
            </a:endParaRP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0" y="1929169"/>
            <a:ext cx="5486400" cy="207764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4698447" y="5104683"/>
            <a:ext cx="4011214" cy="1523494"/>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The </a:t>
            </a:r>
            <a:r>
              <a:rPr lang="en-US" sz="1100" i="1" dirty="0">
                <a:latin typeface="OmnesATT II" panose="02000606040000020004" pitchFamily="50" charset="0"/>
              </a:rPr>
              <a:t>I want to… </a:t>
            </a:r>
            <a:r>
              <a:rPr lang="en-US" sz="1100" dirty="0">
                <a:latin typeface="OmnesATT II" panose="02000606040000020004" pitchFamily="50" charset="0"/>
              </a:rPr>
              <a:t>menu aligned well with users’ assumption that they could find international options under the general category of </a:t>
            </a:r>
            <a:r>
              <a:rPr lang="en-US" sz="1100" i="1" dirty="0">
                <a:latin typeface="OmnesATT II" panose="02000606040000020004" pitchFamily="50" charset="0"/>
              </a:rPr>
              <a:t>Manage my </a:t>
            </a:r>
            <a:r>
              <a:rPr lang="en-US" sz="1100" b="1" i="1" u="sng" dirty="0">
                <a:latin typeface="OmnesATT II" panose="02000606040000020004" pitchFamily="50" charset="0"/>
              </a:rPr>
              <a:t>plan</a:t>
            </a:r>
            <a:r>
              <a:rPr lang="en-US" sz="1100" i="1" dirty="0">
                <a:latin typeface="OmnesATT II" panose="02000606040000020004" pitchFamily="50" charset="0"/>
              </a:rPr>
              <a:t>. </a:t>
            </a:r>
            <a:endParaRPr lang="en-US" sz="1100" i="1" dirty="0" smtClean="0">
              <a:latin typeface="OmnesATT II" panose="02000606040000020004" pitchFamily="50" charset="0"/>
            </a:endParaRPr>
          </a:p>
          <a:p>
            <a:pPr marL="0" lvl="1"/>
            <a:endParaRPr lang="en-US" sz="1100" i="1" dirty="0">
              <a:latin typeface="OmnesATT II" panose="02000606040000020004" pitchFamily="50" charset="0"/>
            </a:endParaRPr>
          </a:p>
          <a:p>
            <a:pPr marL="0" lvl="1"/>
            <a:r>
              <a:rPr lang="en-US" sz="1100" i="1" dirty="0" smtClean="0">
                <a:latin typeface="OmnesATT II" panose="02000606040000020004" pitchFamily="50" charset="0"/>
              </a:rPr>
              <a:t>A</a:t>
            </a:r>
            <a:r>
              <a:rPr lang="en-US" sz="1100" dirty="0" smtClean="0">
                <a:latin typeface="OmnesATT II" panose="02000606040000020004" pitchFamily="50" charset="0"/>
              </a:rPr>
              <a:t>ttempted </a:t>
            </a:r>
            <a:r>
              <a:rPr lang="en-US" sz="1100" dirty="0">
                <a:latin typeface="OmnesATT II" panose="02000606040000020004" pitchFamily="50" charset="0"/>
              </a:rPr>
              <a:t>to use the global </a:t>
            </a:r>
            <a:r>
              <a:rPr lang="en-US" sz="1100" dirty="0" smtClean="0">
                <a:latin typeface="OmnesATT II" panose="02000606040000020004" pitchFamily="50" charset="0"/>
              </a:rPr>
              <a:t>navigation. Need to address this in mobile.</a:t>
            </a:r>
            <a:endParaRPr lang="en-US" sz="1100" dirty="0">
              <a:latin typeface="OmnesATT II" panose="02000606040000020004" pitchFamily="50" charset="0"/>
            </a:endParaRPr>
          </a:p>
        </p:txBody>
      </p:sp>
      <p:sp>
        <p:nvSpPr>
          <p:cNvPr id="26" name="Rounded Rectangular Callout 25"/>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Product Educating  /</a:t>
            </a:r>
          </a:p>
          <a:p>
            <a:pPr algn="ctr"/>
            <a:r>
              <a:rPr lang="en-US" sz="1600" dirty="0">
                <a:solidFill>
                  <a:schemeClr val="lt1"/>
                </a:solidFill>
                <a:latin typeface="OmnesATT II" panose="02000606040000020004" pitchFamily="50" charset="0"/>
                <a:ea typeface="Apex ATT Book Italic" panose="02010600040501010103" pitchFamily="50" charset="0"/>
              </a:rPr>
              <a:t>Information </a:t>
            </a:r>
          </a:p>
        </p:txBody>
      </p:sp>
      <p:cxnSp>
        <p:nvCxnSpPr>
          <p:cNvPr id="27" name="Straight Connector 26"/>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28" name="Rounded Rectangular Callout 27"/>
          <p:cNvSpPr/>
          <p:nvPr/>
        </p:nvSpPr>
        <p:spPr>
          <a:xfrm>
            <a:off x="131444" y="5237969"/>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Guidance</a:t>
            </a:r>
          </a:p>
        </p:txBody>
      </p:sp>
      <p:cxnSp>
        <p:nvCxnSpPr>
          <p:cNvPr id="29" name="Straight Connector 28"/>
          <p:cNvCxnSpPr/>
          <p:nvPr/>
        </p:nvCxnSpPr>
        <p:spPr>
          <a:xfrm flipH="1">
            <a:off x="2240280" y="5576704"/>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26480" y="60516"/>
            <a:ext cx="1944146" cy="1516434"/>
          </a:xfrm>
          <a:prstGeom prst="rect">
            <a:avLst/>
          </a:prstGeom>
        </p:spPr>
      </p:pic>
      <p:sp>
        <p:nvSpPr>
          <p:cNvPr id="9" name="Rectangle 8"/>
          <p:cNvSpPr/>
          <p:nvPr/>
        </p:nvSpPr>
        <p:spPr>
          <a:xfrm>
            <a:off x="6410174" y="473747"/>
            <a:ext cx="1394995" cy="584775"/>
          </a:xfrm>
          <a:prstGeom prst="rect">
            <a:avLst/>
          </a:prstGeom>
        </p:spPr>
        <p:txBody>
          <a:bodyPr wrap="square">
            <a:spAutoFit/>
          </a:bodyPr>
          <a:lstStyle/>
          <a:p>
            <a:pPr algn="ctr"/>
            <a:r>
              <a:rPr lang="en-US" sz="1600" i="1" dirty="0" smtClean="0">
                <a:solidFill>
                  <a:schemeClr val="tx1">
                    <a:lumMod val="95000"/>
                    <a:lumOff val="5000"/>
                  </a:schemeClr>
                </a:solidFill>
                <a:latin typeface="OmnesATT II" panose="02000606040000020004" pitchFamily="50" charset="0"/>
                <a:ea typeface="Apex ATT Book Italic" panose="02010600040501010103" pitchFamily="50" charset="0"/>
              </a:rPr>
              <a:t>“I’m </a:t>
            </a:r>
            <a:r>
              <a:rPr lang="en-US" sz="1600" i="1" dirty="0">
                <a:solidFill>
                  <a:schemeClr val="tx1">
                    <a:lumMod val="95000"/>
                    <a:lumOff val="5000"/>
                  </a:schemeClr>
                </a:solidFill>
                <a:latin typeface="OmnesATT II" panose="02000606040000020004" pitchFamily="50" charset="0"/>
                <a:ea typeface="Apex ATT Book Italic" panose="02010600040501010103" pitchFamily="50" charset="0"/>
              </a:rPr>
              <a:t>looking for </a:t>
            </a:r>
            <a:r>
              <a:rPr lang="en-US" sz="1600" i="1" dirty="0" smtClean="0">
                <a:solidFill>
                  <a:schemeClr val="tx1">
                    <a:lumMod val="95000"/>
                    <a:lumOff val="5000"/>
                  </a:schemeClr>
                </a:solidFill>
                <a:latin typeface="OmnesATT II" panose="02000606040000020004" pitchFamily="50" charset="0"/>
                <a:ea typeface="Apex ATT Book Italic" panose="02010600040501010103" pitchFamily="50" charset="0"/>
              </a:rPr>
              <a:t>a plan…”</a:t>
            </a:r>
            <a:endParaRPr lang="en-US" sz="1600" i="1" dirty="0">
              <a:solidFill>
                <a:schemeClr val="tx1">
                  <a:lumMod val="95000"/>
                  <a:lumOff val="5000"/>
                </a:schemeClr>
              </a:solidFill>
              <a:latin typeface="OmnesATT II" panose="02000606040000020004" pitchFamily="50" charset="0"/>
              <a:ea typeface="Apex ATT Book Italic" panose="02010600040501010103" pitchFamily="50"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0224" y="1350833"/>
            <a:ext cx="995302" cy="1186452"/>
          </a:xfrm>
          <a:prstGeom prst="rect">
            <a:avLst/>
          </a:prstGeom>
        </p:spPr>
      </p:pic>
      <p:sp>
        <p:nvSpPr>
          <p:cNvPr id="22" name="TextBox 21"/>
          <p:cNvSpPr txBox="1"/>
          <p:nvPr/>
        </p:nvSpPr>
        <p:spPr>
          <a:xfrm>
            <a:off x="3365112" y="426343"/>
            <a:ext cx="3649980" cy="307777"/>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Navigation </a:t>
            </a:r>
          </a:p>
        </p:txBody>
      </p:sp>
      <p:cxnSp>
        <p:nvCxnSpPr>
          <p:cNvPr id="24" name="Straight Connector 23"/>
          <p:cNvCxnSpPr/>
          <p:nvPr/>
        </p:nvCxnSpPr>
        <p:spPr>
          <a:xfrm flipH="1">
            <a:off x="2947394" y="555136"/>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31" name="Rectangle 30"/>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Tree>
    <p:extLst>
      <p:ext uri="{BB962C8B-B14F-4D97-AF65-F5344CB8AC3E}">
        <p14:creationId xmlns:p14="http://schemas.microsoft.com/office/powerpoint/2010/main" val="402859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112" y="110192"/>
            <a:ext cx="3649980"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smtClean="0">
                <a:solidFill>
                  <a:schemeClr val="bg1">
                    <a:lumMod val="75000"/>
                  </a:schemeClr>
                </a:solidFill>
                <a:latin typeface="OmnesATT II" panose="02000606040000020004" pitchFamily="50" charset="0"/>
                <a:ea typeface="Apex ATT Book Italic" panose="02010600040501010103" pitchFamily="50" charset="0"/>
              </a:rPr>
              <a:t>Navigation </a:t>
            </a:r>
          </a:p>
        </p:txBody>
      </p:sp>
      <p:sp>
        <p:nvSpPr>
          <p:cNvPr id="7" name="Rectangle 6"/>
          <p:cNvSpPr/>
          <p:nvPr/>
        </p:nvSpPr>
        <p:spPr>
          <a:xfrm>
            <a:off x="4698447" y="5104683"/>
            <a:ext cx="4011214" cy="1354217"/>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Page </a:t>
            </a:r>
            <a:r>
              <a:rPr lang="en-US" sz="1100" dirty="0">
                <a:latin typeface="OmnesATT II" panose="02000606040000020004" pitchFamily="50" charset="0"/>
              </a:rPr>
              <a:t>worked well &amp; led users to either the shop page or the guided order flow</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Good </a:t>
            </a:r>
            <a:r>
              <a:rPr lang="en-US" sz="1100" dirty="0">
                <a:latin typeface="OmnesATT II" panose="02000606040000020004" pitchFamily="50" charset="0"/>
              </a:rPr>
              <a:t>split of customers wanting to immediately buy (guided flow) or view feature (shop)</a:t>
            </a:r>
          </a:p>
        </p:txBody>
      </p:sp>
      <p:cxnSp>
        <p:nvCxnSpPr>
          <p:cNvPr id="25" name="Straight Connector 24"/>
          <p:cNvCxnSpPr/>
          <p:nvPr/>
        </p:nvCxnSpPr>
        <p:spPr>
          <a:xfrm flipH="1">
            <a:off x="2947394" y="238985"/>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224" y="1350833"/>
            <a:ext cx="995302" cy="1186452"/>
          </a:xfrm>
          <a:prstGeom prst="rect">
            <a:avLst/>
          </a:prstGeom>
        </p:spPr>
      </p:pic>
      <p:sp>
        <p:nvSpPr>
          <p:cNvPr id="22" name="TextBox 21"/>
          <p:cNvSpPr txBox="1"/>
          <p:nvPr/>
        </p:nvSpPr>
        <p:spPr>
          <a:xfrm>
            <a:off x="3365112" y="417969"/>
            <a:ext cx="3649980" cy="523220"/>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Leading </a:t>
            </a:r>
            <a:r>
              <a:rPr lang="en-US" sz="1400" b="1" dirty="0">
                <a:latin typeface="OmnesATT II" panose="02000606040000020004" pitchFamily="50" charset="0"/>
                <a:ea typeface="Apex ATT Book Italic" panose="02010600040501010103" pitchFamily="50" charset="0"/>
              </a:rPr>
              <a:t>customers to the right track </a:t>
            </a:r>
            <a:endParaRPr lang="en-US" sz="1400" b="1" dirty="0" smtClean="0">
              <a:latin typeface="OmnesATT II" panose="02000606040000020004" pitchFamily="50" charset="0"/>
              <a:ea typeface="Apex ATT Book Italic" panose="02010600040501010103" pitchFamily="50" charset="0"/>
            </a:endParaRPr>
          </a:p>
          <a:p>
            <a:r>
              <a:rPr lang="en-US" sz="1400" dirty="0" smtClean="0">
                <a:latin typeface="OmnesATT II" panose="02000606040000020004" pitchFamily="50" charset="0"/>
                <a:ea typeface="Apex ATT Book Italic" panose="02010600040501010103" pitchFamily="50" charset="0"/>
              </a:rPr>
              <a:t>(</a:t>
            </a:r>
            <a:r>
              <a:rPr lang="en-US" sz="1400" dirty="0">
                <a:latin typeface="OmnesATT II" panose="02000606040000020004" pitchFamily="50" charset="0"/>
                <a:ea typeface="Apex ATT Book Italic" panose="02010600040501010103" pitchFamily="50" charset="0"/>
              </a:rPr>
              <a:t>US and Traveling Splitter)</a:t>
            </a:r>
          </a:p>
        </p:txBody>
      </p:sp>
      <p:cxnSp>
        <p:nvCxnSpPr>
          <p:cNvPr id="24" name="Straight Connector 23"/>
          <p:cNvCxnSpPr/>
          <p:nvPr/>
        </p:nvCxnSpPr>
        <p:spPr>
          <a:xfrm flipH="1">
            <a:off x="2947394" y="582585"/>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5088" y="1042121"/>
            <a:ext cx="3851061" cy="3784797"/>
          </a:xfrm>
          <a:prstGeom prst="rect">
            <a:avLst/>
          </a:prstGeom>
          <a:ln>
            <a:solidFill>
              <a:schemeClr val="bg1">
                <a:lumMod val="85000"/>
              </a:schemeClr>
            </a:solidFill>
          </a:ln>
        </p:spPr>
      </p:pic>
      <p:pic>
        <p:nvPicPr>
          <p:cNvPr id="33" name="Picture 3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06794" y="108406"/>
            <a:ext cx="1571004" cy="1225382"/>
          </a:xfrm>
          <a:prstGeom prst="rect">
            <a:avLst/>
          </a:prstGeom>
        </p:spPr>
      </p:pic>
      <p:sp>
        <p:nvSpPr>
          <p:cNvPr id="34" name="Rectangle 33"/>
          <p:cNvSpPr/>
          <p:nvPr/>
        </p:nvSpPr>
        <p:spPr>
          <a:xfrm>
            <a:off x="7098947" y="459487"/>
            <a:ext cx="1394995" cy="523220"/>
          </a:xfrm>
          <a:prstGeom prst="rect">
            <a:avLst/>
          </a:prstGeom>
        </p:spPr>
        <p:txBody>
          <a:bodyPr wrap="square">
            <a:spAutoFit/>
          </a:bodyPr>
          <a:lstStyle/>
          <a:p>
            <a:pPr algn="ctr"/>
            <a:r>
              <a:rPr lang="en-US" sz="1400" i="1" dirty="0" smtClean="0">
                <a:solidFill>
                  <a:schemeClr val="tx1">
                    <a:lumMod val="95000"/>
                    <a:lumOff val="5000"/>
                  </a:schemeClr>
                </a:solidFill>
                <a:latin typeface="OmnesATT II" panose="02000606040000020004" pitchFamily="50" charset="0"/>
                <a:ea typeface="Apex ATT Book Italic" panose="02010600040501010103" pitchFamily="50" charset="0"/>
              </a:rPr>
              <a:t>“I </a:t>
            </a:r>
            <a:r>
              <a:rPr lang="en-US" sz="1400" i="1" dirty="0">
                <a:solidFill>
                  <a:schemeClr val="tx1">
                    <a:lumMod val="95000"/>
                    <a:lumOff val="5000"/>
                  </a:schemeClr>
                </a:solidFill>
                <a:latin typeface="OmnesATT II" panose="02000606040000020004" pitchFamily="50" charset="0"/>
                <a:ea typeface="Apex ATT Book Italic" panose="02010600040501010103" pitchFamily="50" charset="0"/>
              </a:rPr>
              <a:t>need a plan for my </a:t>
            </a:r>
            <a:r>
              <a:rPr lang="en-US" sz="1400" i="1" dirty="0" smtClean="0">
                <a:solidFill>
                  <a:schemeClr val="tx1">
                    <a:lumMod val="95000"/>
                    <a:lumOff val="5000"/>
                  </a:schemeClr>
                </a:solidFill>
                <a:latin typeface="OmnesATT II" panose="02000606040000020004" pitchFamily="50" charset="0"/>
                <a:ea typeface="Apex ATT Book Italic" panose="02010600040501010103" pitchFamily="50" charset="0"/>
              </a:rPr>
              <a:t>trip”</a:t>
            </a:r>
            <a:endParaRPr lang="en-US" sz="1400" i="1" dirty="0">
              <a:solidFill>
                <a:schemeClr val="tx1">
                  <a:lumMod val="95000"/>
                  <a:lumOff val="5000"/>
                </a:schemeClr>
              </a:solidFill>
              <a:latin typeface="OmnesATT II" panose="02000606040000020004" pitchFamily="50" charset="0"/>
              <a:ea typeface="Apex ATT Book Italic" panose="02010600040501010103" pitchFamily="50" charset="0"/>
            </a:endParaRPr>
          </a:p>
        </p:txBody>
      </p:sp>
      <p:sp>
        <p:nvSpPr>
          <p:cNvPr id="35" name="Rectangle 34"/>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cxnSp>
        <p:nvCxnSpPr>
          <p:cNvPr id="38" name="Straight Connector 37"/>
          <p:cNvCxnSpPr/>
          <p:nvPr/>
        </p:nvCxnSpPr>
        <p:spPr>
          <a:xfrm flipH="1">
            <a:off x="2240280" y="1350833"/>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9" name="Rounded Rectangular Callout 38"/>
          <p:cNvSpPr/>
          <p:nvPr/>
        </p:nvSpPr>
        <p:spPr>
          <a:xfrm>
            <a:off x="131444" y="1042122"/>
            <a:ext cx="1863090" cy="474255"/>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Where to start?</a:t>
            </a:r>
            <a:endParaRPr lang="en-US" sz="1600" dirty="0">
              <a:latin typeface="OmnesATT II" panose="02000606040000020004" pitchFamily="50" charset="0"/>
              <a:ea typeface="Apex ATT Book Italic" panose="02010600040501010103" pitchFamily="50" charset="0"/>
            </a:endParaRPr>
          </a:p>
        </p:txBody>
      </p:sp>
      <p:sp>
        <p:nvSpPr>
          <p:cNvPr id="40" name="Rounded Rectangular Callout 39"/>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Product Educating  /</a:t>
            </a:r>
          </a:p>
          <a:p>
            <a:pPr algn="ctr"/>
            <a:r>
              <a:rPr lang="en-US" sz="1600" dirty="0">
                <a:solidFill>
                  <a:schemeClr val="lt1"/>
                </a:solidFill>
                <a:latin typeface="OmnesATT II" panose="02000606040000020004" pitchFamily="50" charset="0"/>
                <a:ea typeface="Apex ATT Book Italic" panose="02010600040501010103" pitchFamily="50" charset="0"/>
              </a:rPr>
              <a:t>Information </a:t>
            </a:r>
          </a:p>
        </p:txBody>
      </p:sp>
      <p:cxnSp>
        <p:nvCxnSpPr>
          <p:cNvPr id="41" name="Straight Connector 40"/>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2" name="Rounded Rectangular Callout 41"/>
          <p:cNvSpPr/>
          <p:nvPr/>
        </p:nvSpPr>
        <p:spPr>
          <a:xfrm>
            <a:off x="131444" y="5237969"/>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Guidance</a:t>
            </a:r>
          </a:p>
        </p:txBody>
      </p:sp>
      <p:cxnSp>
        <p:nvCxnSpPr>
          <p:cNvPr id="43" name="Straight Connector 42"/>
          <p:cNvCxnSpPr/>
          <p:nvPr/>
        </p:nvCxnSpPr>
        <p:spPr>
          <a:xfrm flipH="1">
            <a:off x="2240280" y="5576704"/>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Tree>
    <p:extLst>
      <p:ext uri="{BB962C8B-B14F-4D97-AF65-F5344CB8AC3E}">
        <p14:creationId xmlns:p14="http://schemas.microsoft.com/office/powerpoint/2010/main" val="2338718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112" y="-132226"/>
            <a:ext cx="3649980"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smtClean="0">
                <a:solidFill>
                  <a:schemeClr val="bg1">
                    <a:lumMod val="75000"/>
                  </a:schemeClr>
                </a:solidFill>
                <a:latin typeface="OmnesATT II" panose="02000606040000020004" pitchFamily="50" charset="0"/>
                <a:ea typeface="Apex ATT Book Italic" panose="02010600040501010103" pitchFamily="50" charset="0"/>
              </a:rPr>
              <a:t>Navigation </a:t>
            </a:r>
          </a:p>
        </p:txBody>
      </p:sp>
      <p:sp>
        <p:nvSpPr>
          <p:cNvPr id="7" name="Rectangle 6"/>
          <p:cNvSpPr/>
          <p:nvPr/>
        </p:nvSpPr>
        <p:spPr>
          <a:xfrm>
            <a:off x="4643919" y="5104683"/>
            <a:ext cx="4011214" cy="1523494"/>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Page layout works</a:t>
            </a:r>
          </a:p>
          <a:p>
            <a:pPr marL="171450" lvl="1" indent="-171450">
              <a:buFont typeface="Arial" panose="020B0604020202020204" pitchFamily="34" charset="0"/>
              <a:buChar char="•"/>
            </a:pPr>
            <a:r>
              <a:rPr lang="en-US" sz="1100" dirty="0">
                <a:latin typeface="OmnesATT II" panose="02000606040000020004" pitchFamily="50" charset="0"/>
              </a:rPr>
              <a:t>Highlighted discounted rates worked</a:t>
            </a:r>
          </a:p>
          <a:p>
            <a:pPr marL="171450" lvl="1" indent="-171450">
              <a:buFont typeface="Arial" panose="020B0604020202020204" pitchFamily="34" charset="0"/>
              <a:buChar char="•"/>
            </a:pPr>
            <a:r>
              <a:rPr lang="en-US" sz="1100" dirty="0">
                <a:latin typeface="OmnesATT II" panose="02000606040000020004" pitchFamily="50" charset="0"/>
              </a:rPr>
              <a:t>Cruise warning brought awareness</a:t>
            </a:r>
          </a:p>
          <a:p>
            <a:pPr marL="171450" lvl="1" indent="-171450">
              <a:buFont typeface="Arial" panose="020B0604020202020204" pitchFamily="34" charset="0"/>
              <a:buChar char="•"/>
            </a:pPr>
            <a:r>
              <a:rPr lang="en-US" sz="1100" dirty="0">
                <a:latin typeface="OmnesATT II" panose="02000606040000020004" pitchFamily="50" charset="0"/>
              </a:rPr>
              <a:t>Still didn’t get talk rates</a:t>
            </a:r>
          </a:p>
          <a:p>
            <a:pPr marL="171450" lvl="1" indent="-171450">
              <a:buFont typeface="Arial" panose="020B0604020202020204" pitchFamily="34" charset="0"/>
              <a:buChar char="•"/>
            </a:pPr>
            <a:r>
              <a:rPr lang="en-US" sz="1100" dirty="0">
                <a:latin typeface="OmnesATT II" panose="02000606040000020004" pitchFamily="50" charset="0"/>
              </a:rPr>
              <a:t>Cruise and Passport would be needed for cruising</a:t>
            </a:r>
          </a:p>
          <a:p>
            <a:pPr marL="0" lvl="1"/>
            <a:endParaRPr lang="en-US" sz="1100" dirty="0">
              <a:latin typeface="OmnesATT II" panose="02000606040000020004" pitchFamily="50" charset="0"/>
            </a:endParaRPr>
          </a:p>
        </p:txBody>
      </p:sp>
      <p:cxnSp>
        <p:nvCxnSpPr>
          <p:cNvPr id="25" name="Straight Connector 24"/>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224" y="1350833"/>
            <a:ext cx="995302" cy="1186452"/>
          </a:xfrm>
          <a:prstGeom prst="rect">
            <a:avLst/>
          </a:prstGeom>
        </p:spPr>
      </p:pic>
      <p:sp>
        <p:nvSpPr>
          <p:cNvPr id="22" name="TextBox 21"/>
          <p:cNvSpPr txBox="1"/>
          <p:nvPr/>
        </p:nvSpPr>
        <p:spPr>
          <a:xfrm>
            <a:off x="3365112" y="176734"/>
            <a:ext cx="3649980"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smtClean="0">
                <a:solidFill>
                  <a:schemeClr val="bg1">
                    <a:lumMod val="75000"/>
                  </a:schemeClr>
                </a:solidFill>
                <a:latin typeface="OmnesATT II" panose="02000606040000020004" pitchFamily="50" charset="0"/>
                <a:ea typeface="Apex ATT Book Italic" panose="02010600040501010103" pitchFamily="50" charset="0"/>
              </a:rPr>
              <a:t>Leading </a:t>
            </a:r>
            <a:r>
              <a:rPr lang="en-US" sz="1400" b="1" i="1" dirty="0">
                <a:solidFill>
                  <a:schemeClr val="bg1">
                    <a:lumMod val="75000"/>
                  </a:schemeClr>
                </a:solidFill>
                <a:latin typeface="OmnesATT II" panose="02000606040000020004" pitchFamily="50" charset="0"/>
                <a:ea typeface="Apex ATT Book Italic" panose="02010600040501010103" pitchFamily="50" charset="0"/>
              </a:rPr>
              <a:t>customers to the right track </a:t>
            </a:r>
          </a:p>
        </p:txBody>
      </p:sp>
      <p:cxnSp>
        <p:nvCxnSpPr>
          <p:cNvPr id="24" name="Straight Connector 23"/>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947394" y="656613"/>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51205" y="-1204"/>
            <a:ext cx="1654252" cy="1290317"/>
          </a:xfrm>
          <a:prstGeom prst="rect">
            <a:avLst/>
          </a:prstGeom>
        </p:spPr>
      </p:pic>
      <p:sp>
        <p:nvSpPr>
          <p:cNvPr id="31" name="Rectangle 30"/>
          <p:cNvSpPr/>
          <p:nvPr/>
        </p:nvSpPr>
        <p:spPr>
          <a:xfrm>
            <a:off x="7112777" y="280767"/>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 don’t want to have to think so hard on this”</a:t>
            </a:r>
          </a:p>
        </p:txBody>
      </p:sp>
      <p:sp>
        <p:nvSpPr>
          <p:cNvPr id="32" name="TextBox 31"/>
          <p:cNvSpPr txBox="1"/>
          <p:nvPr/>
        </p:nvSpPr>
        <p:spPr>
          <a:xfrm>
            <a:off x="3365112" y="512452"/>
            <a:ext cx="3649980" cy="307777"/>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Sales </a:t>
            </a:r>
            <a:r>
              <a:rPr lang="en-US" sz="1400" b="1" dirty="0">
                <a:latin typeface="OmnesATT II" panose="02000606040000020004" pitchFamily="50" charset="0"/>
                <a:ea typeface="Apex ATT Book Italic" panose="02010600040501010103" pitchFamily="50" charset="0"/>
              </a:rPr>
              <a:t>– Product </a:t>
            </a:r>
            <a:r>
              <a:rPr lang="en-US" sz="1400" b="1" dirty="0" smtClean="0">
                <a:latin typeface="OmnesATT II" panose="02000606040000020004" pitchFamily="50" charset="0"/>
                <a:ea typeface="Apex ATT Book Italic" panose="02010600040501010103" pitchFamily="50" charset="0"/>
              </a:rPr>
              <a:t>Understanding</a:t>
            </a:r>
            <a:endParaRPr lang="en-US" sz="1400" b="1" dirty="0">
              <a:latin typeface="OmnesATT II" panose="02000606040000020004" pitchFamily="50" charset="0"/>
              <a:ea typeface="Apex ATT Book Italic" panose="02010600040501010103" pitchFamily="50" charset="0"/>
            </a:endParaRPr>
          </a:p>
        </p:txBody>
      </p:sp>
      <p:sp>
        <p:nvSpPr>
          <p:cNvPr id="4" name="Rectangle 3"/>
          <p:cNvSpPr/>
          <p:nvPr/>
        </p:nvSpPr>
        <p:spPr>
          <a:xfrm>
            <a:off x="3365111" y="856563"/>
            <a:ext cx="4572000" cy="646331"/>
          </a:xfrm>
          <a:prstGeom prst="rect">
            <a:avLst/>
          </a:prstGeom>
        </p:spPr>
        <p:txBody>
          <a:bodyPr>
            <a:spAutoFit/>
          </a:bodyPr>
          <a:lstStyle/>
          <a:p>
            <a:pPr marL="171450" indent="-171450" fontAlgn="auto">
              <a:spcBef>
                <a:spcPts val="0"/>
              </a:spcBef>
              <a:spcAft>
                <a:spcPts val="0"/>
              </a:spcAft>
              <a:buFont typeface="Arial" panose="020B0604020202020204" pitchFamily="34" charset="0"/>
              <a:buChar char="•"/>
            </a:pPr>
            <a:r>
              <a:rPr lang="en-US" sz="1200" dirty="0">
                <a:solidFill>
                  <a:schemeClr val="bg2">
                    <a:lumMod val="25000"/>
                  </a:schemeClr>
                </a:solidFill>
                <a:latin typeface="OmnesATT II" panose="02000606040000020004" pitchFamily="50" charset="0"/>
              </a:rPr>
              <a:t>Education</a:t>
            </a:r>
          </a:p>
          <a:p>
            <a:pPr marL="171450" indent="-171450" fontAlgn="auto">
              <a:spcBef>
                <a:spcPts val="0"/>
              </a:spcBef>
              <a:spcAft>
                <a:spcPts val="0"/>
              </a:spcAft>
              <a:buFont typeface="Arial" panose="020B0604020202020204" pitchFamily="34" charset="0"/>
              <a:buChar char="•"/>
            </a:pPr>
            <a:r>
              <a:rPr lang="en-US" sz="1200" dirty="0">
                <a:solidFill>
                  <a:schemeClr val="bg2">
                    <a:lumMod val="25000"/>
                  </a:schemeClr>
                </a:solidFill>
                <a:latin typeface="OmnesATT II" panose="02000606040000020004" pitchFamily="50" charset="0"/>
              </a:rPr>
              <a:t>Easy and understandable</a:t>
            </a:r>
          </a:p>
          <a:p>
            <a:pPr marL="171450" indent="-171450" fontAlgn="auto">
              <a:spcBef>
                <a:spcPts val="0"/>
              </a:spcBef>
              <a:spcAft>
                <a:spcPts val="0"/>
              </a:spcAft>
              <a:buFont typeface="Arial" panose="020B0604020202020204" pitchFamily="34" charset="0"/>
              <a:buChar char="•"/>
            </a:pPr>
            <a:r>
              <a:rPr lang="en-US" sz="1200" dirty="0">
                <a:solidFill>
                  <a:schemeClr val="bg2">
                    <a:lumMod val="25000"/>
                  </a:schemeClr>
                </a:solidFill>
                <a:latin typeface="OmnesATT II" panose="02000606040000020004" pitchFamily="50" charset="0"/>
              </a:rPr>
              <a:t>Clarity</a:t>
            </a:r>
          </a:p>
        </p:txBody>
      </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998" y="1656032"/>
            <a:ext cx="3522207" cy="3111750"/>
          </a:xfrm>
          <a:prstGeom prst="rect">
            <a:avLst/>
          </a:prstGeom>
          <a:ln>
            <a:solidFill>
              <a:schemeClr val="bg1">
                <a:lumMod val="85000"/>
              </a:schemeClr>
            </a:solidFill>
          </a:ln>
        </p:spPr>
      </p:pic>
      <p:cxnSp>
        <p:nvCxnSpPr>
          <p:cNvPr id="37" name="Straight Connector 36"/>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8" name="Rounded Rectangular Callout 37"/>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39" name="Rounded Rectangular Callout 38"/>
          <p:cNvSpPr/>
          <p:nvPr/>
        </p:nvSpPr>
        <p:spPr>
          <a:xfrm>
            <a:off x="131444" y="2967990"/>
            <a:ext cx="1863090" cy="922020"/>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40" name="Straight Connector 39"/>
          <p:cNvCxnSpPr/>
          <p:nvPr/>
        </p:nvCxnSpPr>
        <p:spPr>
          <a:xfrm flipH="1">
            <a:off x="2240280" y="351801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p:cNvSpPr/>
          <p:nvPr/>
        </p:nvSpPr>
        <p:spPr>
          <a:xfrm>
            <a:off x="131444" y="5237969"/>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Guidance</a:t>
            </a:r>
          </a:p>
        </p:txBody>
      </p:sp>
      <p:cxnSp>
        <p:nvCxnSpPr>
          <p:cNvPr id="42" name="Straight Connector 41"/>
          <p:cNvCxnSpPr/>
          <p:nvPr/>
        </p:nvCxnSpPr>
        <p:spPr>
          <a:xfrm flipH="1">
            <a:off x="2240280" y="5576704"/>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45" name="Rectangle 44"/>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Tree>
    <p:extLst>
      <p:ext uri="{BB962C8B-B14F-4D97-AF65-F5344CB8AC3E}">
        <p14:creationId xmlns:p14="http://schemas.microsoft.com/office/powerpoint/2010/main" val="4237104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5104683"/>
            <a:ext cx="4011214" cy="1184940"/>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Opportunity for Compare PPU tool to be more prominent</a:t>
            </a:r>
          </a:p>
          <a:p>
            <a:pPr marL="171450" lvl="1" indent="-171450">
              <a:buFont typeface="Arial" panose="020B0604020202020204" pitchFamily="34" charset="0"/>
              <a:buChar char="•"/>
            </a:pPr>
            <a:r>
              <a:rPr lang="en-US" sz="1100" dirty="0">
                <a:latin typeface="OmnesATT II" panose="02000606040000020004" pitchFamily="50" charset="0"/>
              </a:rPr>
              <a:t>Data calculator can remain secondary but should be available</a:t>
            </a:r>
          </a:p>
          <a:p>
            <a:pPr marL="171450" lvl="1" indent="-171450">
              <a:buFont typeface="Arial" panose="020B0604020202020204" pitchFamily="34" charset="0"/>
              <a:buChar char="•"/>
            </a:pPr>
            <a:endParaRPr lang="en-US" sz="1100" dirty="0">
              <a:latin typeface="OmnesATT II" panose="02000606040000020004" pitchFamily="50" charset="0"/>
            </a:endParaRPr>
          </a:p>
        </p:txBody>
      </p:sp>
      <p:cxnSp>
        <p:nvCxnSpPr>
          <p:cNvPr id="25" name="Straight Connector 24"/>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906" y="1152508"/>
            <a:ext cx="995302" cy="1186452"/>
          </a:xfrm>
          <a:prstGeom prst="rect">
            <a:avLst/>
          </a:prstGeom>
        </p:spPr>
      </p:pic>
      <p:cxnSp>
        <p:nvCxnSpPr>
          <p:cNvPr id="24" name="Straight Connector 23"/>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947394" y="656613"/>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97191" y="-1203"/>
            <a:ext cx="1654252" cy="1043326"/>
          </a:xfrm>
          <a:prstGeom prst="rect">
            <a:avLst/>
          </a:prstGeom>
        </p:spPr>
      </p:pic>
      <p:sp>
        <p:nvSpPr>
          <p:cNvPr id="31" name="Rectangle 30"/>
          <p:cNvSpPr/>
          <p:nvPr/>
        </p:nvSpPr>
        <p:spPr>
          <a:xfrm>
            <a:off x="7258763" y="280767"/>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I’m going … is it covered?</a:t>
            </a:r>
          </a:p>
        </p:txBody>
      </p:sp>
      <p:cxnSp>
        <p:nvCxnSpPr>
          <p:cNvPr id="37" name="Straight Connector 36"/>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8" name="Rounded Rectangular Callout 37"/>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39" name="Rounded Rectangular Callout 38"/>
          <p:cNvSpPr/>
          <p:nvPr/>
        </p:nvSpPr>
        <p:spPr>
          <a:xfrm>
            <a:off x="131444" y="2967990"/>
            <a:ext cx="1863090" cy="922020"/>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40" name="Straight Connector 39"/>
          <p:cNvCxnSpPr/>
          <p:nvPr/>
        </p:nvCxnSpPr>
        <p:spPr>
          <a:xfrm flipH="1">
            <a:off x="2240280" y="351801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p:cNvSpPr/>
          <p:nvPr/>
        </p:nvSpPr>
        <p:spPr>
          <a:xfrm>
            <a:off x="131444" y="5237969"/>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lt1"/>
                </a:solidFill>
                <a:latin typeface="OmnesATT II" panose="02000606040000020004" pitchFamily="50" charset="0"/>
                <a:ea typeface="Apex ATT Book Italic" panose="02010600040501010103" pitchFamily="50" charset="0"/>
              </a:rPr>
              <a:t>Guidance</a:t>
            </a:r>
          </a:p>
        </p:txBody>
      </p:sp>
      <p:cxnSp>
        <p:nvCxnSpPr>
          <p:cNvPr id="42" name="Straight Connector 41"/>
          <p:cNvCxnSpPr/>
          <p:nvPr/>
        </p:nvCxnSpPr>
        <p:spPr>
          <a:xfrm flipH="1">
            <a:off x="2240280" y="5576704"/>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26" name="Rectangle 25"/>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
        <p:nvSpPr>
          <p:cNvPr id="27" name="TextBox 26"/>
          <p:cNvSpPr txBox="1"/>
          <p:nvPr/>
        </p:nvSpPr>
        <p:spPr>
          <a:xfrm>
            <a:off x="3365111" y="502927"/>
            <a:ext cx="4436471" cy="307777"/>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Sales </a:t>
            </a:r>
            <a:r>
              <a:rPr lang="en-US" sz="1400" b="1" dirty="0">
                <a:latin typeface="OmnesATT II" panose="02000606040000020004" pitchFamily="50" charset="0"/>
                <a:ea typeface="Apex ATT Book Italic" panose="02010600040501010103" pitchFamily="50" charset="0"/>
              </a:rPr>
              <a:t>– Access to information and tools</a:t>
            </a:r>
          </a:p>
        </p:txBody>
      </p:sp>
      <p:sp>
        <p:nvSpPr>
          <p:cNvPr id="28" name="TextBox 27"/>
          <p:cNvSpPr txBox="1"/>
          <p:nvPr/>
        </p:nvSpPr>
        <p:spPr>
          <a:xfrm>
            <a:off x="3365112" y="-132226"/>
            <a:ext cx="3649980"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Leading customers to the right track </a:t>
            </a:r>
          </a:p>
        </p:txBody>
      </p:sp>
      <p:sp>
        <p:nvSpPr>
          <p:cNvPr id="29" name="TextBox 28"/>
          <p:cNvSpPr txBox="1"/>
          <p:nvPr/>
        </p:nvSpPr>
        <p:spPr>
          <a:xfrm>
            <a:off x="3365112" y="176734"/>
            <a:ext cx="3649980" cy="307777"/>
          </a:xfrm>
          <a:prstGeom prst="rect">
            <a:avLst/>
          </a:prstGeom>
          <a:noFill/>
        </p:spPr>
        <p:txBody>
          <a:bodyPr wrap="square" rtlCol="0">
            <a:spAutoFit/>
          </a:bodyPr>
          <a:lstStyle/>
          <a:p>
            <a:r>
              <a:rPr lang="en-US" sz="1400" b="1">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a:solidFill>
                  <a:schemeClr val="bg1">
                    <a:lumMod val="75000"/>
                  </a:schemeClr>
                </a:solidFill>
                <a:latin typeface="OmnesATT II" panose="02000606040000020004" pitchFamily="50" charset="0"/>
                <a:ea typeface="Apex ATT Book Italic" panose="02010600040501010103" pitchFamily="50" charset="0"/>
              </a:rPr>
              <a:t>Sales – Product Understanding</a:t>
            </a:r>
            <a:endParaRPr lang="en-US" sz="1400" b="1" i="1" dirty="0">
              <a:solidFill>
                <a:schemeClr val="bg1">
                  <a:lumMod val="75000"/>
                </a:schemeClr>
              </a:solidFill>
              <a:latin typeface="OmnesATT II" panose="02000606040000020004" pitchFamily="50" charset="0"/>
              <a:ea typeface="Apex ATT Book Italic" panose="02010600040501010103" pitchFamily="50" charset="0"/>
            </a:endParaRPr>
          </a:p>
        </p:txBody>
      </p:sp>
      <p:pic>
        <p:nvPicPr>
          <p:cNvPr id="30" name="Picture 29"/>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7172385" y="2333337"/>
            <a:ext cx="1503865" cy="988116"/>
          </a:xfrm>
          <a:prstGeom prst="rect">
            <a:avLst/>
          </a:prstGeom>
        </p:spPr>
      </p:pic>
      <p:sp>
        <p:nvSpPr>
          <p:cNvPr id="33" name="Rectangle 32"/>
          <p:cNvSpPr/>
          <p:nvPr/>
        </p:nvSpPr>
        <p:spPr>
          <a:xfrm>
            <a:off x="7258763" y="2692593"/>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How much data do I need?</a:t>
            </a:r>
          </a:p>
        </p:txBody>
      </p:sp>
      <p:pic>
        <p:nvPicPr>
          <p:cNvPr id="34" name="Picture 2" descr="C:\Users\kh8362\AppData\Local\Temp\SNAGHTML165e8bf.PNG"/>
          <p:cNvPicPr>
            <a:picLocks noChangeAspect="1" noChangeArrowheads="1"/>
          </p:cNvPicPr>
          <p:nvPr/>
        </p:nvPicPr>
        <p:blipFill rotWithShape="1">
          <a:blip r:embed="rId6">
            <a:extLst>
              <a:ext uri="{28A0092B-C50C-407E-A947-70E740481C1C}">
                <a14:useLocalDpi xmlns:a14="http://schemas.microsoft.com/office/drawing/2010/main" val="0"/>
              </a:ext>
            </a:extLst>
          </a:blip>
          <a:srcRect l="859" t="45522" r="2882" b="34622"/>
          <a:stretch/>
        </p:blipFill>
        <p:spPr bwMode="auto">
          <a:xfrm>
            <a:off x="3129056" y="1203224"/>
            <a:ext cx="4986244" cy="8586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rotWithShape="1">
          <a:blip r:embed="rId7">
            <a:extLst>
              <a:ext uri="{28A0092B-C50C-407E-A947-70E740481C1C}">
                <a14:useLocalDpi xmlns:a14="http://schemas.microsoft.com/office/drawing/2010/main" val="0"/>
              </a:ext>
            </a:extLst>
          </a:blip>
          <a:srcRect t="90962" r="56650" b="100"/>
          <a:stretch/>
        </p:blipFill>
        <p:spPr>
          <a:xfrm>
            <a:off x="3129057" y="2172290"/>
            <a:ext cx="3633694" cy="661831"/>
          </a:xfrm>
          <a:prstGeom prst="rect">
            <a:avLst/>
          </a:prstGeom>
          <a:ln>
            <a:solidFill>
              <a:schemeClr val="bg1">
                <a:lumMod val="85000"/>
              </a:schemeClr>
            </a:solidFill>
          </a:ln>
        </p:spPr>
      </p:pic>
    </p:spTree>
    <p:extLst>
      <p:ext uri="{BB962C8B-B14F-4D97-AF65-F5344CB8AC3E}">
        <p14:creationId xmlns:p14="http://schemas.microsoft.com/office/powerpoint/2010/main" val="3081578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5104683"/>
            <a:ext cx="4011214" cy="1184940"/>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Information is helpful </a:t>
            </a:r>
          </a:p>
          <a:p>
            <a:pPr marL="171450" lvl="1" indent="-171450">
              <a:buFont typeface="Arial" panose="020B0604020202020204" pitchFamily="34" charset="0"/>
              <a:buChar char="•"/>
            </a:pPr>
            <a:r>
              <a:rPr lang="en-US" sz="1100" dirty="0">
                <a:latin typeface="OmnesATT II" panose="02000606040000020004" pitchFamily="50" charset="0"/>
              </a:rPr>
              <a:t>Like to have a video</a:t>
            </a:r>
          </a:p>
          <a:p>
            <a:pPr marL="171450" lvl="1" indent="-171450">
              <a:buFont typeface="Arial" panose="020B0604020202020204" pitchFamily="34" charset="0"/>
              <a:buChar char="•"/>
            </a:pPr>
            <a:r>
              <a:rPr lang="en-US" sz="1100" dirty="0">
                <a:latin typeface="OmnesATT II" panose="02000606040000020004" pitchFamily="50" charset="0"/>
              </a:rPr>
              <a:t>Not a good location – apply to sale pages and access to info on </a:t>
            </a:r>
            <a:r>
              <a:rPr lang="en-US" sz="1100" dirty="0" err="1" smtClean="0">
                <a:latin typeface="OmnesATT II" panose="02000606040000020004" pitchFamily="50" charset="0"/>
              </a:rPr>
              <a:t>buyflow</a:t>
            </a:r>
            <a:endParaRPr lang="en-US" sz="1100" dirty="0">
              <a:latin typeface="OmnesATT II" panose="02000606040000020004" pitchFamily="5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224" y="97992"/>
            <a:ext cx="995302" cy="1186452"/>
          </a:xfrm>
          <a:prstGeom prst="rect">
            <a:avLst/>
          </a:prstGeom>
        </p:spPr>
      </p:pic>
      <p:cxnSp>
        <p:nvCxnSpPr>
          <p:cNvPr id="37" name="Straight Connector 36"/>
          <p:cNvCxnSpPr/>
          <p:nvPr/>
        </p:nvCxnSpPr>
        <p:spPr>
          <a:xfrm flipH="1">
            <a:off x="2947394" y="67606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65112" y="522180"/>
            <a:ext cx="3649980" cy="523220"/>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Steps </a:t>
            </a:r>
            <a:r>
              <a:rPr lang="en-US" sz="1400" b="1" dirty="0">
                <a:latin typeface="OmnesATT II" panose="02000606040000020004" pitchFamily="50" charset="0"/>
                <a:ea typeface="Apex ATT Book Italic" panose="02010600040501010103" pitchFamily="50" charset="0"/>
              </a:rPr>
              <a:t>to help make a decision</a:t>
            </a:r>
          </a:p>
          <a:p>
            <a:r>
              <a:rPr lang="en-US" sz="1400" dirty="0" smtClean="0">
                <a:latin typeface="OmnesATT II" panose="02000606040000020004" pitchFamily="50" charset="0"/>
                <a:ea typeface="Apex ATT Book Italic" panose="02010600040501010103" pitchFamily="50" charset="0"/>
              </a:rPr>
              <a:t>       (What </a:t>
            </a:r>
            <a:r>
              <a:rPr lang="en-US" sz="1400" dirty="0">
                <a:latin typeface="OmnesATT II" panose="02000606040000020004" pitchFamily="50" charset="0"/>
                <a:ea typeface="Apex ATT Book Italic" panose="02010600040501010103" pitchFamily="50" charset="0"/>
              </a:rPr>
              <a:t>to </a:t>
            </a:r>
            <a:r>
              <a:rPr lang="en-US" sz="1400" dirty="0" smtClean="0">
                <a:latin typeface="OmnesATT II" panose="02000606040000020004" pitchFamily="50" charset="0"/>
                <a:ea typeface="Apex ATT Book Italic" panose="02010600040501010103" pitchFamily="50" charset="0"/>
              </a:rPr>
              <a:t>expect)</a:t>
            </a:r>
            <a:endParaRPr lang="en-US" sz="1400" dirty="0">
              <a:latin typeface="OmnesATT II" panose="02000606040000020004" pitchFamily="50" charset="0"/>
              <a:ea typeface="Apex ATT Book Italic" panose="02010600040501010103" pitchFamily="50" charset="0"/>
            </a:endParaRPr>
          </a:p>
        </p:txBody>
      </p:sp>
      <p:pic>
        <p:nvPicPr>
          <p:cNvPr id="4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4641"/>
          <a:stretch/>
        </p:blipFill>
        <p:spPr bwMode="auto">
          <a:xfrm>
            <a:off x="3462093" y="1344833"/>
            <a:ext cx="4248650" cy="281838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5" name="TextBox 44"/>
          <p:cNvSpPr txBox="1"/>
          <p:nvPr/>
        </p:nvSpPr>
        <p:spPr>
          <a:xfrm rot="19199430">
            <a:off x="6099940" y="3120445"/>
            <a:ext cx="2939033" cy="646331"/>
          </a:xfrm>
          <a:prstGeom prst="rect">
            <a:avLst/>
          </a:prstGeom>
          <a:noFill/>
        </p:spPr>
        <p:txBody>
          <a:bodyPr wrap="square" rtlCol="0">
            <a:spAutoFit/>
          </a:bodyPr>
          <a:lstStyle/>
          <a:p>
            <a:r>
              <a:rPr lang="en-US" dirty="0" smtClean="0">
                <a:solidFill>
                  <a:srgbClr val="FF0000"/>
                </a:solidFill>
              </a:rPr>
              <a:t>Get video content recommendations from Kelly</a:t>
            </a:r>
            <a:endParaRPr lang="en-US" dirty="0">
              <a:solidFill>
                <a:srgbClr val="FF0000"/>
              </a:solidFill>
            </a:endParaRPr>
          </a:p>
        </p:txBody>
      </p:sp>
      <p:sp>
        <p:nvSpPr>
          <p:cNvPr id="48" name="Rectangle 47"/>
          <p:cNvSpPr/>
          <p:nvPr/>
        </p:nvSpPr>
        <p:spPr>
          <a:xfrm>
            <a:off x="3365111" y="4188479"/>
            <a:ext cx="2613216" cy="261610"/>
          </a:xfrm>
          <a:prstGeom prst="rect">
            <a:avLst/>
          </a:prstGeom>
        </p:spPr>
        <p:txBody>
          <a:bodyPr wrap="none">
            <a:spAutoFit/>
          </a:bodyPr>
          <a:lstStyle/>
          <a:p>
            <a:r>
              <a:rPr lang="en-US" sz="1100" dirty="0" smtClean="0">
                <a:solidFill>
                  <a:schemeClr val="tx1">
                    <a:lumMod val="75000"/>
                    <a:lumOff val="25000"/>
                  </a:schemeClr>
                </a:solidFill>
                <a:latin typeface="OmnesATT II" panose="02000606040000020004" pitchFamily="50" charset="0"/>
                <a:ea typeface="Apex ATT Book Italic" panose="02010600040501010103" pitchFamily="50" charset="0"/>
              </a:rPr>
              <a:t>Informing and preparing the customer</a:t>
            </a:r>
            <a:endParaRPr lang="en-US" sz="1100" dirty="0">
              <a:solidFill>
                <a:schemeClr val="tx1">
                  <a:lumMod val="75000"/>
                  <a:lumOff val="25000"/>
                </a:schemeClr>
              </a:solidFill>
              <a:latin typeface="OmnesATT II" panose="02000606040000020004" pitchFamily="50" charset="0"/>
              <a:ea typeface="Apex ATT Book Italic" panose="02010600040501010103" pitchFamily="50" charset="0"/>
            </a:endParaRPr>
          </a:p>
        </p:txBody>
      </p:sp>
      <p:sp>
        <p:nvSpPr>
          <p:cNvPr id="50" name="TextBox 49"/>
          <p:cNvSpPr txBox="1"/>
          <p:nvPr/>
        </p:nvSpPr>
        <p:spPr>
          <a:xfrm>
            <a:off x="3365112" y="-132226"/>
            <a:ext cx="3649980"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Product Understanding</a:t>
            </a:r>
          </a:p>
        </p:txBody>
      </p:sp>
      <p:cxnSp>
        <p:nvCxnSpPr>
          <p:cNvPr id="51" name="Straight Connector 50"/>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65111" y="176734"/>
            <a:ext cx="4345631"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Access to information and tools</a:t>
            </a:r>
          </a:p>
        </p:txBody>
      </p:sp>
      <p:cxnSp>
        <p:nvCxnSpPr>
          <p:cNvPr id="53" name="Straight Connector 52"/>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5" name="Rounded Rectangular Callout 54"/>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56" name="Rounded Rectangular Callout 55"/>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57" name="Straight Connector 56"/>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8" name="Rounded Rectangular Callout 57"/>
          <p:cNvSpPr/>
          <p:nvPr/>
        </p:nvSpPr>
        <p:spPr>
          <a:xfrm>
            <a:off x="131444" y="5237969"/>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Guidance</a:t>
            </a:r>
          </a:p>
        </p:txBody>
      </p:sp>
      <p:cxnSp>
        <p:nvCxnSpPr>
          <p:cNvPr id="59" name="Straight Connector 58"/>
          <p:cNvCxnSpPr/>
          <p:nvPr/>
        </p:nvCxnSpPr>
        <p:spPr>
          <a:xfrm flipH="1">
            <a:off x="2240280" y="5576704"/>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26" name="Rectangle 25"/>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Tree>
    <p:extLst>
      <p:ext uri="{BB962C8B-B14F-4D97-AF65-F5344CB8AC3E}">
        <p14:creationId xmlns:p14="http://schemas.microsoft.com/office/powerpoint/2010/main" val="868086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0224" y="97992"/>
            <a:ext cx="995302" cy="1186452"/>
          </a:xfrm>
          <a:prstGeom prst="rect">
            <a:avLst/>
          </a:prstGeom>
        </p:spPr>
      </p:pic>
      <p:cxnSp>
        <p:nvCxnSpPr>
          <p:cNvPr id="37" name="Straight Connector 36"/>
          <p:cNvCxnSpPr/>
          <p:nvPr/>
        </p:nvCxnSpPr>
        <p:spPr>
          <a:xfrm flipH="1">
            <a:off x="2947394" y="67606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65112" y="522180"/>
            <a:ext cx="3649980" cy="523220"/>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Steps </a:t>
            </a:r>
            <a:r>
              <a:rPr lang="en-US" sz="1400" b="1" dirty="0">
                <a:latin typeface="OmnesATT II" panose="02000606040000020004" pitchFamily="50" charset="0"/>
                <a:ea typeface="Apex ATT Book Italic" panose="02010600040501010103" pitchFamily="50" charset="0"/>
              </a:rPr>
              <a:t>to help make a decision</a:t>
            </a:r>
          </a:p>
          <a:p>
            <a:r>
              <a:rPr lang="en-US" sz="1400" dirty="0" smtClean="0">
                <a:latin typeface="OmnesATT II" panose="02000606040000020004" pitchFamily="50" charset="0"/>
                <a:ea typeface="Apex ATT Book Italic" panose="02010600040501010103" pitchFamily="50" charset="0"/>
              </a:rPr>
              <a:t>       (What </a:t>
            </a:r>
            <a:r>
              <a:rPr lang="en-US" sz="1400" dirty="0">
                <a:latin typeface="OmnesATT II" panose="02000606040000020004" pitchFamily="50" charset="0"/>
                <a:ea typeface="Apex ATT Book Italic" panose="02010600040501010103" pitchFamily="50" charset="0"/>
              </a:rPr>
              <a:t>to </a:t>
            </a:r>
            <a:r>
              <a:rPr lang="en-US" sz="1400" dirty="0" smtClean="0">
                <a:latin typeface="OmnesATT II" panose="02000606040000020004" pitchFamily="50" charset="0"/>
                <a:ea typeface="Apex ATT Book Italic" panose="02010600040501010103" pitchFamily="50" charset="0"/>
              </a:rPr>
              <a:t>expect)</a:t>
            </a:r>
            <a:endParaRPr lang="en-US" sz="1400" dirty="0">
              <a:latin typeface="OmnesATT II" panose="02000606040000020004" pitchFamily="50" charset="0"/>
              <a:ea typeface="Apex ATT Book Italic" panose="02010600040501010103" pitchFamily="50" charset="0"/>
            </a:endParaRPr>
          </a:p>
        </p:txBody>
      </p:sp>
      <p:sp>
        <p:nvSpPr>
          <p:cNvPr id="50" name="TextBox 49"/>
          <p:cNvSpPr txBox="1"/>
          <p:nvPr/>
        </p:nvSpPr>
        <p:spPr>
          <a:xfrm>
            <a:off x="3365112" y="-132226"/>
            <a:ext cx="3649980"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Product Understanding</a:t>
            </a:r>
          </a:p>
        </p:txBody>
      </p:sp>
      <p:cxnSp>
        <p:nvCxnSpPr>
          <p:cNvPr id="51" name="Straight Connector 50"/>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65111" y="176734"/>
            <a:ext cx="4345631"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Access to information and tools</a:t>
            </a:r>
          </a:p>
        </p:txBody>
      </p:sp>
      <p:cxnSp>
        <p:nvCxnSpPr>
          <p:cNvPr id="53" name="Straight Connector 52"/>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5" name="Rounded Rectangular Callout 54"/>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56" name="Rounded Rectangular Callout 55"/>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57" name="Straight Connector 56"/>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8" name="Rounded Rectangular Callout 57"/>
          <p:cNvSpPr/>
          <p:nvPr/>
        </p:nvSpPr>
        <p:spPr>
          <a:xfrm>
            <a:off x="131444" y="5237969"/>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Guidance</a:t>
            </a:r>
          </a:p>
        </p:txBody>
      </p:sp>
      <p:cxnSp>
        <p:nvCxnSpPr>
          <p:cNvPr id="59" name="Straight Connector 58"/>
          <p:cNvCxnSpPr/>
          <p:nvPr/>
        </p:nvCxnSpPr>
        <p:spPr>
          <a:xfrm flipH="1">
            <a:off x="2240280" y="5576704"/>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26" name="Rectangle 25"/>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
        <p:nvSpPr>
          <p:cNvPr id="23" name="Rectangle 22"/>
          <p:cNvSpPr/>
          <p:nvPr/>
        </p:nvSpPr>
        <p:spPr>
          <a:xfrm>
            <a:off x="4643919" y="5104683"/>
            <a:ext cx="4011214" cy="1015663"/>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Supporting content is still needed and placed to catch the eye of the user (i.e. placed within section headers)</a:t>
            </a:r>
          </a:p>
          <a:p>
            <a:pPr marL="0" lvl="1"/>
            <a:endParaRPr lang="en-US" sz="1100" dirty="0">
              <a:latin typeface="OmnesATT II" panose="02000606040000020004" pitchFamily="50"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7953" y="1275084"/>
            <a:ext cx="3637864" cy="3329129"/>
          </a:xfrm>
          <a:prstGeom prst="rect">
            <a:avLst/>
          </a:prstGeom>
          <a:ln>
            <a:solidFill>
              <a:schemeClr val="bg1">
                <a:lumMod val="85000"/>
              </a:schemeClr>
            </a:solidFill>
          </a:ln>
        </p:spPr>
      </p:pic>
    </p:spTree>
    <p:extLst>
      <p:ext uri="{BB962C8B-B14F-4D97-AF65-F5344CB8AC3E}">
        <p14:creationId xmlns:p14="http://schemas.microsoft.com/office/powerpoint/2010/main" val="356032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947394" y="666544"/>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65112" y="512655"/>
            <a:ext cx="3649980" cy="523220"/>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a:latin typeface="OmnesATT II" panose="02000606040000020004" pitchFamily="50" charset="0"/>
                <a:ea typeface="Apex ATT Book Italic" panose="02010600040501010103" pitchFamily="50" charset="0"/>
              </a:rPr>
              <a:t>Help align customer’s mental model </a:t>
            </a:r>
          </a:p>
          <a:p>
            <a:r>
              <a:rPr lang="en-US" sz="1400" b="1" dirty="0">
                <a:latin typeface="OmnesATT II" panose="02000606040000020004" pitchFamily="50" charset="0"/>
                <a:ea typeface="Apex ATT Book Italic" panose="02010600040501010103" pitchFamily="50" charset="0"/>
              </a:rPr>
              <a:t>       </a:t>
            </a:r>
            <a:r>
              <a:rPr lang="en-US" sz="1400" dirty="0">
                <a:latin typeface="OmnesATT II" panose="02000606040000020004" pitchFamily="50" charset="0"/>
                <a:ea typeface="Apex ATT Book Italic" panose="02010600040501010103" pitchFamily="50" charset="0"/>
              </a:rPr>
              <a:t>(to product offerings)</a:t>
            </a:r>
          </a:p>
        </p:txBody>
      </p:sp>
      <p:sp>
        <p:nvSpPr>
          <p:cNvPr id="50" name="TextBox 49"/>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Access to information and tools</a:t>
            </a:r>
          </a:p>
        </p:txBody>
      </p:sp>
      <p:cxnSp>
        <p:nvCxnSpPr>
          <p:cNvPr id="51" name="Straight Connector 50"/>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65111" y="176734"/>
            <a:ext cx="4345631"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Steps to help make a decision</a:t>
            </a:r>
          </a:p>
        </p:txBody>
      </p:sp>
      <p:cxnSp>
        <p:nvCxnSpPr>
          <p:cNvPr id="53" name="Straight Connector 52"/>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5" name="Rounded Rectangular Callout 54"/>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56" name="Rounded Rectangular Callout 55"/>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57" name="Straight Connector 56"/>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8" name="Rounded Rectangular Callout 57"/>
          <p:cNvSpPr/>
          <p:nvPr/>
        </p:nvSpPr>
        <p:spPr>
          <a:xfrm>
            <a:off x="131444" y="5237969"/>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Guidance</a:t>
            </a:r>
          </a:p>
        </p:txBody>
      </p:sp>
      <p:cxnSp>
        <p:nvCxnSpPr>
          <p:cNvPr id="59" name="Straight Connector 58"/>
          <p:cNvCxnSpPr/>
          <p:nvPr/>
        </p:nvCxnSpPr>
        <p:spPr>
          <a:xfrm flipH="1">
            <a:off x="2240280" y="5576704"/>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26" name="Rectangle 25"/>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
        <p:nvSpPr>
          <p:cNvPr id="29" name="Rectangle 28"/>
          <p:cNvSpPr/>
          <p:nvPr/>
        </p:nvSpPr>
        <p:spPr>
          <a:xfrm>
            <a:off x="4643919" y="4828335"/>
            <a:ext cx="4011214" cy="1015663"/>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Supporting content is still needed and placed to catch the eye of the user (i.e. placed within section headers)</a:t>
            </a:r>
          </a:p>
          <a:p>
            <a:pPr marL="0" lvl="1"/>
            <a:endParaRPr lang="en-US" sz="1100" dirty="0">
              <a:latin typeface="OmnesATT II" panose="02000606040000020004" pitchFamily="50"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717950"/>
            <a:ext cx="1361231" cy="1164812"/>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t="34027" b="23427"/>
          <a:stretch/>
        </p:blipFill>
        <p:spPr>
          <a:xfrm>
            <a:off x="3365113" y="1119296"/>
            <a:ext cx="4011670" cy="1561973"/>
          </a:xfrm>
          <a:prstGeom prst="rect">
            <a:avLst/>
          </a:prstGeom>
          <a:ln>
            <a:solidFill>
              <a:schemeClr val="bg1">
                <a:lumMod val="85000"/>
              </a:schemeClr>
            </a:solidFill>
          </a:ln>
        </p:spPr>
      </p:pic>
      <p:pic>
        <p:nvPicPr>
          <p:cNvPr id="3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1678" b="37721"/>
          <a:stretch/>
        </p:blipFill>
        <p:spPr bwMode="auto">
          <a:xfrm>
            <a:off x="3365114" y="2887734"/>
            <a:ext cx="4011670" cy="171320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3" name="Rectangle 32"/>
          <p:cNvSpPr/>
          <p:nvPr/>
        </p:nvSpPr>
        <p:spPr>
          <a:xfrm>
            <a:off x="7431262" y="2500772"/>
            <a:ext cx="1446038" cy="261610"/>
          </a:xfrm>
          <a:prstGeom prst="rect">
            <a:avLst/>
          </a:prstGeom>
        </p:spPr>
        <p:txBody>
          <a:bodyPr wrap="square">
            <a:spAutoFit/>
          </a:bodyPr>
          <a:lstStyle/>
          <a:p>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Per Device </a:t>
            </a:r>
          </a:p>
        </p:txBody>
      </p:sp>
      <p:sp>
        <p:nvSpPr>
          <p:cNvPr id="34" name="Rectangle 33"/>
          <p:cNvSpPr/>
          <p:nvPr/>
        </p:nvSpPr>
        <p:spPr>
          <a:xfrm>
            <a:off x="7431262" y="4000776"/>
            <a:ext cx="1643757" cy="600164"/>
          </a:xfrm>
          <a:prstGeom prst="rect">
            <a:avLst/>
          </a:prstGeom>
        </p:spPr>
        <p:txBody>
          <a:bodyPr wrap="square">
            <a:spAutoFit/>
          </a:bodyPr>
          <a:lstStyle/>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Country Coverage</a:t>
            </a: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Package Length</a:t>
            </a: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Cruise needs</a:t>
            </a:r>
          </a:p>
        </p:txBody>
      </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906" y="1152508"/>
            <a:ext cx="995302" cy="118645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97191" y="-1203"/>
            <a:ext cx="1654252" cy="1043326"/>
          </a:xfrm>
          <a:prstGeom prst="rect">
            <a:avLst/>
          </a:prstGeom>
        </p:spPr>
      </p:pic>
      <p:sp>
        <p:nvSpPr>
          <p:cNvPr id="38" name="Rectangle 37"/>
          <p:cNvSpPr/>
          <p:nvPr/>
        </p:nvSpPr>
        <p:spPr>
          <a:xfrm>
            <a:off x="7258763" y="187597"/>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 know my trip information and devices</a:t>
            </a:r>
          </a:p>
        </p:txBody>
      </p:sp>
    </p:spTree>
    <p:extLst>
      <p:ext uri="{BB962C8B-B14F-4D97-AF65-F5344CB8AC3E}">
        <p14:creationId xmlns:p14="http://schemas.microsoft.com/office/powerpoint/2010/main" val="3557015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947394" y="-132226"/>
            <a:ext cx="4763348" cy="1168101"/>
            <a:chOff x="2947394" y="-132226"/>
            <a:chExt cx="4763348" cy="1168101"/>
          </a:xfrm>
        </p:grpSpPr>
        <p:cxnSp>
          <p:nvCxnSpPr>
            <p:cNvPr id="37" name="Straight Connector 36"/>
            <p:cNvCxnSpPr/>
            <p:nvPr/>
          </p:nvCxnSpPr>
          <p:spPr>
            <a:xfrm flipH="1">
              <a:off x="2947394" y="666544"/>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65112" y="512655"/>
              <a:ext cx="3649980" cy="523220"/>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a:latin typeface="OmnesATT II" panose="02000606040000020004" pitchFamily="50" charset="0"/>
                  <a:ea typeface="Apex ATT Book Italic" panose="02010600040501010103" pitchFamily="50" charset="0"/>
                </a:rPr>
                <a:t>Help align customer’s mental model </a:t>
              </a:r>
            </a:p>
            <a:p>
              <a:r>
                <a:rPr lang="en-US" sz="1400" b="1" dirty="0">
                  <a:latin typeface="OmnesATT II" panose="02000606040000020004" pitchFamily="50" charset="0"/>
                  <a:ea typeface="Apex ATT Book Italic" panose="02010600040501010103" pitchFamily="50" charset="0"/>
                </a:rPr>
                <a:t>       </a:t>
              </a:r>
              <a:r>
                <a:rPr lang="en-US" sz="1400" dirty="0">
                  <a:latin typeface="OmnesATT II" panose="02000606040000020004" pitchFamily="50" charset="0"/>
                  <a:ea typeface="Apex ATT Book Italic" panose="02010600040501010103" pitchFamily="50" charset="0"/>
                </a:rPr>
                <a:t>(to product offerings)</a:t>
              </a:r>
            </a:p>
          </p:txBody>
        </p:sp>
        <p:sp>
          <p:nvSpPr>
            <p:cNvPr id="50" name="TextBox 49"/>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Sales – Access to information and tools</a:t>
              </a:r>
            </a:p>
          </p:txBody>
        </p:sp>
        <p:cxnSp>
          <p:nvCxnSpPr>
            <p:cNvPr id="51" name="Straight Connector 50"/>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65111" y="176734"/>
              <a:ext cx="4345631"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Steps to help make a decision</a:t>
              </a:r>
            </a:p>
          </p:txBody>
        </p:sp>
        <p:cxnSp>
          <p:nvCxnSpPr>
            <p:cNvPr id="53" name="Straight Connector 52"/>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p:cNvCxnSpPr/>
          <p:nvPr/>
        </p:nvCxnSpPr>
        <p:spPr>
          <a:xfrm flipH="1">
            <a:off x="2240280" y="1350833"/>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5" name="Rounded Rectangular Callout 54"/>
          <p:cNvSpPr/>
          <p:nvPr/>
        </p:nvSpPr>
        <p:spPr>
          <a:xfrm>
            <a:off x="131444" y="1042122"/>
            <a:ext cx="1863090" cy="474255"/>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Where to start?</a:t>
            </a:r>
          </a:p>
        </p:txBody>
      </p:sp>
      <p:sp>
        <p:nvSpPr>
          <p:cNvPr id="56" name="Rounded Rectangular Callout 55"/>
          <p:cNvSpPr/>
          <p:nvPr/>
        </p:nvSpPr>
        <p:spPr>
          <a:xfrm>
            <a:off x="131444" y="2967990"/>
            <a:ext cx="1863090" cy="922020"/>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Product Educating  /</a:t>
            </a:r>
          </a:p>
          <a:p>
            <a:pPr algn="ctr"/>
            <a:r>
              <a:rPr lang="en-US" sz="1600" dirty="0">
                <a:latin typeface="OmnesATT II" panose="02000606040000020004" pitchFamily="50" charset="0"/>
                <a:ea typeface="Apex ATT Book Italic" panose="02010600040501010103" pitchFamily="50" charset="0"/>
              </a:rPr>
              <a:t>Information </a:t>
            </a:r>
          </a:p>
        </p:txBody>
      </p:sp>
      <p:cxnSp>
        <p:nvCxnSpPr>
          <p:cNvPr id="57" name="Straight Connector 56"/>
          <p:cNvCxnSpPr/>
          <p:nvPr/>
        </p:nvCxnSpPr>
        <p:spPr>
          <a:xfrm flipH="1">
            <a:off x="2240280" y="351801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8" name="Rounded Rectangular Callout 57"/>
          <p:cNvSpPr/>
          <p:nvPr/>
        </p:nvSpPr>
        <p:spPr>
          <a:xfrm>
            <a:off x="131444" y="5237969"/>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Guidance</a:t>
            </a:r>
          </a:p>
        </p:txBody>
      </p:sp>
      <p:cxnSp>
        <p:nvCxnSpPr>
          <p:cNvPr id="59" name="Straight Connector 58"/>
          <p:cNvCxnSpPr/>
          <p:nvPr/>
        </p:nvCxnSpPr>
        <p:spPr>
          <a:xfrm flipH="1">
            <a:off x="2240280" y="5576704"/>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SELECTING &amp; PURCHASE</a:t>
            </a:r>
            <a:endParaRPr lang="en-US" sz="1400" cap="all" dirty="0">
              <a:solidFill>
                <a:schemeClr val="bg1"/>
              </a:solidFill>
              <a:latin typeface="OmnesATT II" panose="02000606040000020004" pitchFamily="50" charset="0"/>
            </a:endParaRPr>
          </a:p>
        </p:txBody>
      </p:sp>
      <p:sp>
        <p:nvSpPr>
          <p:cNvPr id="26" name="Rectangle 25"/>
          <p:cNvSpPr/>
          <p:nvPr/>
        </p:nvSpPr>
        <p:spPr>
          <a:xfrm>
            <a:off x="-8574" y="0"/>
            <a:ext cx="2978112"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Research &amp; Planning</a:t>
            </a:r>
            <a:endParaRPr lang="en-US" sz="1400" cap="all" dirty="0">
              <a:solidFill>
                <a:schemeClr val="bg1"/>
              </a:solidFill>
              <a:latin typeface="OmnesATT II" panose="02000606040000020004" pitchFamily="50" charset="0"/>
            </a:endParaRPr>
          </a:p>
        </p:txBody>
      </p:sp>
      <p:sp>
        <p:nvSpPr>
          <p:cNvPr id="29" name="Rectangle 28"/>
          <p:cNvSpPr/>
          <p:nvPr/>
        </p:nvSpPr>
        <p:spPr>
          <a:xfrm>
            <a:off x="4643919" y="5104683"/>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994298"/>
            <a:ext cx="1361231" cy="1164812"/>
          </a:xfrm>
          <a:prstGeom prst="rect">
            <a:avLst/>
          </a:prstGeom>
        </p:spPr>
      </p:pic>
      <p:sp>
        <p:nvSpPr>
          <p:cNvPr id="34" name="Rectangle 33"/>
          <p:cNvSpPr/>
          <p:nvPr/>
        </p:nvSpPr>
        <p:spPr>
          <a:xfrm>
            <a:off x="3365112" y="4531923"/>
            <a:ext cx="2884313" cy="261610"/>
          </a:xfrm>
          <a:prstGeom prst="rect">
            <a:avLst/>
          </a:prstGeom>
        </p:spPr>
        <p:txBody>
          <a:bodyPr wrap="square">
            <a:spAutoFit/>
          </a:bodyPr>
          <a:lstStyle/>
          <a:p>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Need for multiple packages</a:t>
            </a: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906" y="1152508"/>
            <a:ext cx="995302" cy="1186452"/>
          </a:xfrm>
          <a:prstGeom prst="rect">
            <a:avLst/>
          </a:prstGeom>
        </p:spPr>
      </p:pic>
      <p:pic>
        <p:nvPicPr>
          <p:cNvPr id="36" name="Picture 3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97191" y="-1203"/>
            <a:ext cx="1654252" cy="1043326"/>
          </a:xfrm>
          <a:prstGeom prst="rect">
            <a:avLst/>
          </a:prstGeom>
        </p:spPr>
      </p:pic>
      <p:sp>
        <p:nvSpPr>
          <p:cNvPr id="38" name="Rectangle 37"/>
          <p:cNvSpPr/>
          <p:nvPr/>
        </p:nvSpPr>
        <p:spPr>
          <a:xfrm>
            <a:off x="7258763" y="273556"/>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I’m beginning to understand </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t="15495" r="3484" b="41804"/>
          <a:stretch/>
        </p:blipFill>
        <p:spPr>
          <a:xfrm>
            <a:off x="3466678" y="1152508"/>
            <a:ext cx="3991397" cy="3366867"/>
          </a:xfrm>
          <a:prstGeom prst="rect">
            <a:avLst/>
          </a:prstGeom>
          <a:ln>
            <a:solidFill>
              <a:schemeClr val="bg1">
                <a:lumMod val="85000"/>
              </a:schemeClr>
            </a:solidFill>
          </a:ln>
        </p:spPr>
      </p:pic>
    </p:spTree>
    <p:extLst>
      <p:ext uri="{BB962C8B-B14F-4D97-AF65-F5344CB8AC3E}">
        <p14:creationId xmlns:p14="http://schemas.microsoft.com/office/powerpoint/2010/main" val="352385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4828335"/>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Instill confidence</a:t>
            </a:r>
            <a:endParaRPr lang="en-US" sz="1600" dirty="0">
              <a:latin typeface="OmnesATT II" panose="02000606040000020004" pitchFamily="50" charset="0"/>
              <a:ea typeface="Apex ATT Book Italic" panose="02010600040501010103" pitchFamily="50" charset="0"/>
            </a:endParaRP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4717950"/>
            <a:ext cx="1361231" cy="1164812"/>
          </a:xfrm>
          <a:prstGeom prst="rect">
            <a:avLst/>
          </a:prstGeom>
        </p:spPr>
      </p:pic>
      <p:sp>
        <p:nvSpPr>
          <p:cNvPr id="40" name="Rectangle 39"/>
          <p:cNvSpPr/>
          <p:nvPr/>
        </p:nvSpPr>
        <p:spPr>
          <a:xfrm>
            <a:off x="160864" y="4743697"/>
            <a:ext cx="2565298" cy="1107996"/>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b="1" dirty="0" smtClean="0">
              <a:solidFill>
                <a:schemeClr val="accent1">
                  <a:lumMod val="75000"/>
                </a:schemeClr>
              </a:solidFill>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I should just be able to go through a wizard that I enter my countries, dates and then based on my usage, it would recommend a package for me” </a:t>
            </a:r>
          </a:p>
        </p:txBody>
      </p:sp>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a:solidFill>
                  <a:schemeClr val="bg1"/>
                </a:solidFill>
                <a:latin typeface="OmnesATT II" panose="02000606040000020004" pitchFamily="50" charset="0"/>
              </a:rPr>
              <a:t>Selecting &amp; Purchase</a:t>
            </a:r>
          </a:p>
        </p:txBody>
      </p:sp>
      <p:grpSp>
        <p:nvGrpSpPr>
          <p:cNvPr id="42" name="Group 41"/>
          <p:cNvGrpSpPr/>
          <p:nvPr/>
        </p:nvGrpSpPr>
        <p:grpSpPr>
          <a:xfrm>
            <a:off x="2947394" y="-132226"/>
            <a:ext cx="4763348" cy="952658"/>
            <a:chOff x="2947394" y="-132226"/>
            <a:chExt cx="4763348" cy="952658"/>
          </a:xfrm>
        </p:grpSpPr>
        <p:cxnSp>
          <p:nvCxnSpPr>
            <p:cNvPr id="44" name="Straight Connector 43"/>
            <p:cNvCxnSpPr/>
            <p:nvPr/>
          </p:nvCxnSpPr>
          <p:spPr>
            <a:xfrm flipH="1">
              <a:off x="2947394" y="666544"/>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12655"/>
              <a:ext cx="3649980" cy="307777"/>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Give recommendations</a:t>
              </a:r>
              <a:endParaRPr lang="en-US" sz="1400" b="1"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Steps to help make a decision</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Help align customer’s mental model </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0" name="Picture 2" descr="C:\Users\kh8362\AppData\Local\Temp\SNAGHTMLc4af26.PNG"/>
          <p:cNvPicPr>
            <a:picLocks noChangeAspect="1" noChangeArrowheads="1"/>
          </p:cNvPicPr>
          <p:nvPr/>
        </p:nvPicPr>
        <p:blipFill rotWithShape="1">
          <a:blip r:embed="rId4">
            <a:extLst>
              <a:ext uri="{28A0092B-C50C-407E-A947-70E740481C1C}">
                <a14:useLocalDpi xmlns:a14="http://schemas.microsoft.com/office/drawing/2010/main" val="0"/>
              </a:ext>
            </a:extLst>
          </a:blip>
          <a:srcRect l="1051" t="28730" r="3732" b="3898"/>
          <a:stretch/>
        </p:blipFill>
        <p:spPr bwMode="auto">
          <a:xfrm>
            <a:off x="3522600" y="949300"/>
            <a:ext cx="4767707" cy="335599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0519" y="570912"/>
            <a:ext cx="995302" cy="1186452"/>
          </a:xfrm>
          <a:prstGeom prst="rect">
            <a:avLst/>
          </a:prstGeom>
        </p:spPr>
      </p:pic>
      <p:pic>
        <p:nvPicPr>
          <p:cNvPr id="52" name="Picture 5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163667"/>
            <a:ext cx="1654252" cy="1290317"/>
          </a:xfrm>
          <a:prstGeom prst="rect">
            <a:avLst/>
          </a:prstGeom>
        </p:spPr>
      </p:pic>
      <p:sp>
        <p:nvSpPr>
          <p:cNvPr id="53" name="Rectangle 52"/>
          <p:cNvSpPr/>
          <p:nvPr/>
        </p:nvSpPr>
        <p:spPr>
          <a:xfrm>
            <a:off x="6765622" y="118304"/>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How do I know what plan is right for me?</a:t>
            </a:r>
          </a:p>
        </p:txBody>
      </p:sp>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pic>
        <p:nvPicPr>
          <p:cNvPr id="21" name="Picture 20"/>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2244264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kh8362\AppData\Local\Temp\SNAGHTMLaf3fb1.PNG"/>
          <p:cNvPicPr>
            <a:picLocks noChangeAspect="1" noChangeArrowheads="1"/>
          </p:cNvPicPr>
          <p:nvPr/>
        </p:nvPicPr>
        <p:blipFill rotWithShape="1">
          <a:blip r:embed="rId3">
            <a:extLst>
              <a:ext uri="{28A0092B-C50C-407E-A947-70E740481C1C}">
                <a14:useLocalDpi xmlns:a14="http://schemas.microsoft.com/office/drawing/2010/main" val="0"/>
              </a:ext>
            </a:extLst>
          </a:blip>
          <a:srcRect l="2319" t="42586" r="2653" b="8051"/>
          <a:stretch/>
        </p:blipFill>
        <p:spPr bwMode="auto">
          <a:xfrm>
            <a:off x="3448050" y="1153611"/>
            <a:ext cx="5629275" cy="28485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4828335"/>
            <a:ext cx="4011214" cy="1523494"/>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Users </a:t>
            </a:r>
            <a:r>
              <a:rPr lang="en-US" sz="1100" dirty="0">
                <a:latin typeface="OmnesATT II" panose="02000606040000020004" pitchFamily="50" charset="0"/>
              </a:rPr>
              <a:t>saw &amp; appreciated the recommended Passport feature in the table; however…</a:t>
            </a:r>
          </a:p>
          <a:p>
            <a:pPr marL="171450" lvl="1" indent="-171450">
              <a:buFont typeface="Arial" panose="020B0604020202020204" pitchFamily="34" charset="0"/>
              <a:buChar char="•"/>
            </a:pPr>
            <a:r>
              <a:rPr lang="en-US" sz="1100" dirty="0">
                <a:latin typeface="OmnesATT II" panose="02000606040000020004" pitchFamily="50" charset="0"/>
              </a:rPr>
              <a:t>Need clearer explanation on how it’s calculated (based on user’s history)</a:t>
            </a:r>
          </a:p>
          <a:p>
            <a:pPr marL="171450" lvl="1" indent="-171450">
              <a:buFont typeface="Arial" panose="020B0604020202020204" pitchFamily="34" charset="0"/>
              <a:buChar char="•"/>
            </a:pPr>
            <a:r>
              <a:rPr lang="en-US" sz="1100" dirty="0">
                <a:latin typeface="OmnesATT II" panose="02000606040000020004" pitchFamily="50" charset="0"/>
              </a:rPr>
              <a:t>Better location is needed</a:t>
            </a:r>
          </a:p>
          <a:p>
            <a:pPr marL="171450" lvl="1" indent="-171450">
              <a:buFont typeface="Arial" panose="020B0604020202020204" pitchFamily="34" charset="0"/>
              <a:buChar char="•"/>
            </a:pPr>
            <a:r>
              <a:rPr lang="en-US" sz="1100" dirty="0">
                <a:latin typeface="OmnesATT II" panose="02000606040000020004" pitchFamily="50" charset="0"/>
              </a:rPr>
              <a:t>Confusion having it associated with the calculator</a:t>
            </a: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Instill confidence</a:t>
            </a:r>
            <a:endParaRPr lang="en-US" sz="1600" dirty="0">
              <a:latin typeface="OmnesATT II" panose="02000606040000020004" pitchFamily="50" charset="0"/>
              <a:ea typeface="Apex ATT Book Italic" panose="02010600040501010103" pitchFamily="50" charset="0"/>
            </a:endParaRP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718" y="4717950"/>
            <a:ext cx="1361231" cy="1164812"/>
          </a:xfrm>
          <a:prstGeom prst="rect">
            <a:avLst/>
          </a:prstGeom>
        </p:spPr>
      </p:pic>
      <p:sp>
        <p:nvSpPr>
          <p:cNvPr id="40" name="Rectangle 39"/>
          <p:cNvSpPr/>
          <p:nvPr/>
        </p:nvSpPr>
        <p:spPr>
          <a:xfrm>
            <a:off x="160864" y="4743697"/>
            <a:ext cx="2565298" cy="1107996"/>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b="1" dirty="0" smtClean="0">
              <a:solidFill>
                <a:schemeClr val="accent1">
                  <a:lumMod val="75000"/>
                </a:schemeClr>
              </a:solidFill>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I should just be able to go through a wizard that I enter my countries, dates and then based on my usage, it would recommend a package for me” </a:t>
            </a:r>
          </a:p>
        </p:txBody>
      </p:sp>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a:solidFill>
                  <a:schemeClr val="bg1"/>
                </a:solidFill>
                <a:latin typeface="OmnesATT II" panose="02000606040000020004" pitchFamily="50" charset="0"/>
              </a:rPr>
              <a:t>Selecting &amp; Purchase</a:t>
            </a:r>
          </a:p>
        </p:txBody>
      </p:sp>
      <p:grpSp>
        <p:nvGrpSpPr>
          <p:cNvPr id="42" name="Group 41"/>
          <p:cNvGrpSpPr/>
          <p:nvPr/>
        </p:nvGrpSpPr>
        <p:grpSpPr>
          <a:xfrm>
            <a:off x="2947394" y="-132226"/>
            <a:ext cx="4763348" cy="943133"/>
            <a:chOff x="2947394" y="-132226"/>
            <a:chExt cx="4763348" cy="943133"/>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307777"/>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Trust with transparency</a:t>
              </a:r>
              <a:endParaRPr lang="en-US" sz="1400" b="1"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Help align customer’s mental model </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Give recommendations</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0519" y="437773"/>
            <a:ext cx="843251" cy="1005199"/>
          </a:xfrm>
          <a:prstGeom prst="rect">
            <a:avLst/>
          </a:prstGeom>
        </p:spPr>
      </p:pic>
      <p:pic>
        <p:nvPicPr>
          <p:cNvPr id="52" name="Picture 5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53" name="Rectangle 52"/>
          <p:cNvSpPr/>
          <p:nvPr/>
        </p:nvSpPr>
        <p:spPr>
          <a:xfrm>
            <a:off x="6765622" y="341350"/>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How do I know I can trust this ?</a:t>
            </a:r>
          </a:p>
        </p:txBody>
      </p:sp>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pic>
        <p:nvPicPr>
          <p:cNvPr id="22" name="Picture 2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1057336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a:xfrm>
            <a:off x="431163" y="6314282"/>
            <a:ext cx="7249795" cy="303212"/>
          </a:xfrm>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sp>
        <p:nvSpPr>
          <p:cNvPr id="5" name="Title 3"/>
          <p:cNvSpPr>
            <a:spLocks noGrp="1"/>
          </p:cNvSpPr>
          <p:nvPr>
            <p:ph type="title"/>
          </p:nvPr>
        </p:nvSpPr>
        <p:spPr>
          <a:xfrm>
            <a:off x="431163" y="311785"/>
            <a:ext cx="8004175" cy="768476"/>
          </a:xfrm>
        </p:spPr>
        <p:txBody>
          <a:bodyPr/>
          <a:lstStyle/>
          <a:p>
            <a:r>
              <a:rPr lang="en-US" dirty="0" smtClean="0">
                <a:solidFill>
                  <a:srgbClr val="067AB4"/>
                </a:solidFill>
                <a:latin typeface="OmnesATTIILight" pitchFamily="50" charset="0"/>
              </a:rPr>
              <a:t>Opportunity</a:t>
            </a:r>
            <a:endParaRPr lang="en-US" dirty="0">
              <a:solidFill>
                <a:srgbClr val="067AB4"/>
              </a:solidFill>
              <a:latin typeface="OmnesATTIILight" pitchFamily="50" charset="0"/>
            </a:endParaRPr>
          </a:p>
        </p:txBody>
      </p:sp>
      <p:sp>
        <p:nvSpPr>
          <p:cNvPr id="6" name="Rectangle 5"/>
          <p:cNvSpPr/>
          <p:nvPr/>
        </p:nvSpPr>
        <p:spPr>
          <a:xfrm>
            <a:off x="589916" y="1593066"/>
            <a:ext cx="68580" cy="765810"/>
          </a:xfrm>
          <a:prstGeom prst="rect">
            <a:avLst/>
          </a:prstGeom>
          <a:solidFill>
            <a:srgbClr val="EF6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7387" y="1612349"/>
            <a:ext cx="8174516" cy="738664"/>
          </a:xfrm>
          <a:prstGeom prst="rect">
            <a:avLst/>
          </a:prstGeom>
        </p:spPr>
        <p:txBody>
          <a:bodyPr wrap="square">
            <a:spAutoFit/>
          </a:bodyPr>
          <a:lstStyle/>
          <a:p>
            <a:r>
              <a:rPr lang="en-US" sz="1400" dirty="0">
                <a:solidFill>
                  <a:schemeClr val="bg2">
                    <a:lumMod val="25000"/>
                  </a:schemeClr>
                </a:solidFill>
                <a:latin typeface="OmnesATT II" panose="02000606040000020004" pitchFamily="50" charset="0"/>
                <a:ea typeface="BatangChe" panose="02030609000101010101" pitchFamily="49" charset="-127"/>
              </a:rPr>
              <a:t>Customers are struggling when navigating the digital experience for international packages. Many customers end up calling CSR for help understanding key aspects (i.e. coverage, purchase, usage) of international packages versus leveraging digital channels. </a:t>
            </a:r>
          </a:p>
        </p:txBody>
      </p:sp>
      <p:sp>
        <p:nvSpPr>
          <p:cNvPr id="8" name="Content Placeholder 5"/>
          <p:cNvSpPr txBox="1">
            <a:spLocks/>
          </p:cNvSpPr>
          <p:nvPr/>
        </p:nvSpPr>
        <p:spPr>
          <a:xfrm>
            <a:off x="727387" y="3162426"/>
            <a:ext cx="7936553" cy="2456176"/>
          </a:xfrm>
          <a:prstGeom prst="rect">
            <a:avLst/>
          </a:prstGeom>
        </p:spPr>
        <p:txBody>
          <a:bodyPr>
            <a:normAutofit fontScale="92500"/>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2">
                    <a:lumMod val="25000"/>
                  </a:schemeClr>
                </a:solidFill>
                <a:latin typeface="OmnesATT II" panose="02000606040000020004" pitchFamily="50" charset="0"/>
              </a:rPr>
              <a:t>Goal:</a:t>
            </a:r>
          </a:p>
          <a:p>
            <a:r>
              <a:rPr lang="en-US" sz="1400" dirty="0">
                <a:solidFill>
                  <a:schemeClr val="bg2">
                    <a:lumMod val="25000"/>
                  </a:schemeClr>
                </a:solidFill>
                <a:latin typeface="OmnesATTIILight" pitchFamily="50" charset="0"/>
              </a:rPr>
              <a:t>Help define a long-term vision of the digital experience for AT&amp;T’s international </a:t>
            </a:r>
            <a:r>
              <a:rPr lang="en-US" sz="1400" dirty="0" smtClean="0">
                <a:solidFill>
                  <a:schemeClr val="bg2">
                    <a:lumMod val="25000"/>
                  </a:schemeClr>
                </a:solidFill>
                <a:latin typeface="OmnesATTIILight" pitchFamily="50" charset="0"/>
              </a:rPr>
              <a:t>roaming packages </a:t>
            </a:r>
            <a:r>
              <a:rPr lang="en-US" sz="1400" dirty="0">
                <a:solidFill>
                  <a:schemeClr val="bg2">
                    <a:lumMod val="25000"/>
                  </a:schemeClr>
                </a:solidFill>
                <a:latin typeface="OmnesATTIILight" pitchFamily="50" charset="0"/>
              </a:rPr>
              <a:t>that will provide customers with a </a:t>
            </a:r>
            <a:r>
              <a:rPr lang="en-US" sz="1400" dirty="0" smtClean="0">
                <a:solidFill>
                  <a:schemeClr val="bg2">
                    <a:lumMod val="25000"/>
                  </a:schemeClr>
                </a:solidFill>
                <a:latin typeface="OmnesATTIILight" pitchFamily="50" charset="0"/>
              </a:rPr>
              <a:t>clear, simple, personalized </a:t>
            </a:r>
            <a:r>
              <a:rPr lang="en-US" sz="1400" dirty="0">
                <a:solidFill>
                  <a:schemeClr val="bg2">
                    <a:lumMod val="25000"/>
                  </a:schemeClr>
                </a:solidFill>
                <a:latin typeface="OmnesATTIILight" pitchFamily="50" charset="0"/>
              </a:rPr>
              <a:t>experience across the digital </a:t>
            </a:r>
            <a:r>
              <a:rPr lang="en-US" sz="1400" dirty="0" smtClean="0">
                <a:solidFill>
                  <a:schemeClr val="bg2">
                    <a:lumMod val="25000"/>
                  </a:schemeClr>
                </a:solidFill>
                <a:latin typeface="OmnesATTIILight" pitchFamily="50" charset="0"/>
              </a:rPr>
              <a:t>space</a:t>
            </a:r>
            <a:r>
              <a:rPr lang="en-US" sz="1400" dirty="0">
                <a:solidFill>
                  <a:schemeClr val="bg2">
                    <a:lumMod val="25000"/>
                  </a:schemeClr>
                </a:solidFill>
                <a:latin typeface="OmnesATTIILight" pitchFamily="50" charset="0"/>
              </a:rPr>
              <a:t> </a:t>
            </a:r>
            <a:r>
              <a:rPr lang="en-US" sz="1400" dirty="0" smtClean="0">
                <a:solidFill>
                  <a:schemeClr val="bg2">
                    <a:lumMod val="25000"/>
                  </a:schemeClr>
                </a:solidFill>
                <a:latin typeface="OmnesATTIILight" pitchFamily="50" charset="0"/>
              </a:rPr>
              <a:t>resulting in…</a:t>
            </a:r>
          </a:p>
          <a:p>
            <a:pPr marL="285750" indent="-285750">
              <a:buFont typeface="Wingdings" panose="05000000000000000000" pitchFamily="2" charset="2"/>
              <a:buChar char="ü"/>
            </a:pPr>
            <a:r>
              <a:rPr lang="en-US" sz="1400" dirty="0" smtClean="0">
                <a:solidFill>
                  <a:schemeClr val="bg2">
                    <a:lumMod val="25000"/>
                  </a:schemeClr>
                </a:solidFill>
                <a:latin typeface="OmnesATTIILight" pitchFamily="50" charset="0"/>
              </a:rPr>
              <a:t>Increase </a:t>
            </a:r>
            <a:r>
              <a:rPr lang="en-US" sz="1400" dirty="0">
                <a:solidFill>
                  <a:schemeClr val="bg2">
                    <a:lumMod val="25000"/>
                  </a:schemeClr>
                </a:solidFill>
                <a:latin typeface="OmnesATTIILight" pitchFamily="50" charset="0"/>
              </a:rPr>
              <a:t>usage of digital channels, such as </a:t>
            </a:r>
            <a:r>
              <a:rPr lang="en-US" sz="1400" dirty="0" smtClean="0">
                <a:solidFill>
                  <a:schemeClr val="bg2">
                    <a:lumMod val="25000"/>
                  </a:schemeClr>
                </a:solidFill>
                <a:latin typeface="OmnesATTIILight" pitchFamily="50" charset="0"/>
              </a:rPr>
              <a:t>att.com/myatt</a:t>
            </a:r>
          </a:p>
          <a:p>
            <a:pPr marL="285750" indent="-285750">
              <a:buFont typeface="Wingdings" panose="05000000000000000000" pitchFamily="2" charset="2"/>
              <a:buChar char="ü"/>
            </a:pPr>
            <a:r>
              <a:rPr lang="en-US" sz="1400" dirty="0" smtClean="0">
                <a:solidFill>
                  <a:schemeClr val="bg2">
                    <a:lumMod val="25000"/>
                  </a:schemeClr>
                </a:solidFill>
                <a:latin typeface="OmnesATTIILight" pitchFamily="50" charset="0"/>
              </a:rPr>
              <a:t>Bolster customer’s confidence in decision making and purchasing of packages</a:t>
            </a:r>
          </a:p>
          <a:p>
            <a:pPr marL="285750" indent="-285750">
              <a:buFont typeface="Wingdings" panose="05000000000000000000" pitchFamily="2" charset="2"/>
              <a:buChar char="ü"/>
            </a:pPr>
            <a:r>
              <a:rPr lang="en-US" sz="1400" dirty="0" smtClean="0">
                <a:solidFill>
                  <a:schemeClr val="bg2">
                    <a:lumMod val="25000"/>
                  </a:schemeClr>
                </a:solidFill>
                <a:latin typeface="OmnesATTIILight" pitchFamily="50" charset="0"/>
              </a:rPr>
              <a:t>Strengthen customer relationship by providing a more personalized experience</a:t>
            </a:r>
            <a:endParaRPr lang="en-US" sz="1400" dirty="0">
              <a:solidFill>
                <a:schemeClr val="bg2">
                  <a:lumMod val="25000"/>
                </a:schemeClr>
              </a:solidFill>
              <a:latin typeface="OmnesATTIILight" pitchFamily="50" charset="0"/>
            </a:endParaRPr>
          </a:p>
          <a:p>
            <a:pPr marL="285750" indent="-285750">
              <a:buFont typeface="Wingdings" panose="05000000000000000000" pitchFamily="2" charset="2"/>
              <a:buChar char="ü"/>
            </a:pPr>
            <a:r>
              <a:rPr lang="en-US" sz="1400" dirty="0" smtClean="0">
                <a:solidFill>
                  <a:schemeClr val="bg2">
                    <a:lumMod val="25000"/>
                  </a:schemeClr>
                </a:solidFill>
                <a:latin typeface="OmnesATTIILight" pitchFamily="50" charset="0"/>
              </a:rPr>
              <a:t>Reduce CSR engagement</a:t>
            </a:r>
          </a:p>
          <a:p>
            <a:pPr marL="285750" indent="-285750">
              <a:buFont typeface="Wingdings" panose="05000000000000000000" pitchFamily="2" charset="2"/>
              <a:buChar char="ü"/>
            </a:pPr>
            <a:r>
              <a:rPr lang="en-US" sz="1400" dirty="0" smtClean="0">
                <a:solidFill>
                  <a:schemeClr val="bg2">
                    <a:lumMod val="25000"/>
                  </a:schemeClr>
                </a:solidFill>
                <a:latin typeface="OmnesATTIILight" pitchFamily="50" charset="0"/>
              </a:rPr>
              <a:t>Help increase sales </a:t>
            </a:r>
          </a:p>
        </p:txBody>
      </p:sp>
    </p:spTree>
    <p:extLst>
      <p:ext uri="{BB962C8B-B14F-4D97-AF65-F5344CB8AC3E}">
        <p14:creationId xmlns:p14="http://schemas.microsoft.com/office/powerpoint/2010/main" val="2056749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Users\kh8362\AppData\Local\Temp\SNAGHTMLf994f3.PNG"/>
          <p:cNvPicPr>
            <a:picLocks noChangeAspect="1" noChangeArrowheads="1"/>
          </p:cNvPicPr>
          <p:nvPr/>
        </p:nvPicPr>
        <p:blipFill rotWithShape="1">
          <a:blip r:embed="rId3">
            <a:extLst>
              <a:ext uri="{28A0092B-C50C-407E-A947-70E740481C1C}">
                <a14:useLocalDpi xmlns:a14="http://schemas.microsoft.com/office/drawing/2010/main" val="0"/>
              </a:ext>
            </a:extLst>
          </a:blip>
          <a:srcRect l="1340" t="4896" r="2818" b="9095"/>
          <a:stretch/>
        </p:blipFill>
        <p:spPr bwMode="auto">
          <a:xfrm>
            <a:off x="3498335" y="1125220"/>
            <a:ext cx="5074165" cy="17954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5516058"/>
            <a:ext cx="4011214" cy="846386"/>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a:latin typeface="OmnesATT II" panose="02000606040000020004" pitchFamily="50" charset="0"/>
              </a:rPr>
              <a:t>(Location) Not many users gravitated towards the tool</a:t>
            </a:r>
          </a:p>
          <a:p>
            <a:pPr marL="171450" lvl="1" indent="-171450">
              <a:buFont typeface="Arial" panose="020B0604020202020204" pitchFamily="34" charset="0"/>
              <a:buChar char="•"/>
            </a:pPr>
            <a:r>
              <a:rPr lang="en-US" sz="1100" dirty="0">
                <a:latin typeface="OmnesATT II" panose="02000606040000020004" pitchFamily="50" charset="0"/>
              </a:rPr>
              <a:t>(Level of effort) Too complex</a:t>
            </a: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Instill confidence</a:t>
            </a:r>
            <a:endParaRPr lang="en-US" sz="1600" dirty="0">
              <a:latin typeface="OmnesATT II" panose="02000606040000020004" pitchFamily="50" charset="0"/>
              <a:ea typeface="Apex ATT Book Italic" panose="02010600040501010103" pitchFamily="50" charset="0"/>
            </a:endParaRP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718" y="5405673"/>
            <a:ext cx="1361231" cy="1164812"/>
          </a:xfrm>
          <a:prstGeom prst="rect">
            <a:avLst/>
          </a:prstGeom>
        </p:spPr>
      </p:pic>
      <p:sp>
        <p:nvSpPr>
          <p:cNvPr id="40" name="Rectangle 39"/>
          <p:cNvSpPr/>
          <p:nvPr/>
        </p:nvSpPr>
        <p:spPr>
          <a:xfrm>
            <a:off x="160864" y="4743697"/>
            <a:ext cx="2565298" cy="769441"/>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b="1" dirty="0" smtClean="0">
              <a:solidFill>
                <a:schemeClr val="accent1">
                  <a:lumMod val="75000"/>
                </a:schemeClr>
              </a:solidFill>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You really have no idea how much data you are going to need” </a:t>
            </a:r>
          </a:p>
        </p:txBody>
      </p:sp>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a:solidFill>
                  <a:schemeClr val="bg1"/>
                </a:solidFill>
                <a:latin typeface="OmnesATT II" panose="02000606040000020004" pitchFamily="50" charset="0"/>
              </a:rPr>
              <a:t>Selecting &amp; Purchase</a:t>
            </a:r>
          </a:p>
        </p:txBody>
      </p:sp>
      <p:grpSp>
        <p:nvGrpSpPr>
          <p:cNvPr id="42" name="Group 41"/>
          <p:cNvGrpSpPr/>
          <p:nvPr/>
        </p:nvGrpSpPr>
        <p:grpSpPr>
          <a:xfrm>
            <a:off x="2947394" y="-132226"/>
            <a:ext cx="4763348" cy="1158576"/>
            <a:chOff x="2947394" y="-132226"/>
            <a:chExt cx="4763348" cy="1158576"/>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523220"/>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Access to information &amp; tools</a:t>
              </a:r>
            </a:p>
            <a:p>
              <a:r>
                <a:rPr lang="en-US" sz="1400" b="1" dirty="0" smtClean="0">
                  <a:latin typeface="OmnesATT II" panose="02000606040000020004" pitchFamily="50" charset="0"/>
                  <a:ea typeface="Apex ATT Book Italic" panose="02010600040501010103" pitchFamily="50" charset="0"/>
                </a:rPr>
                <a:t>        </a:t>
              </a:r>
              <a:r>
                <a:rPr lang="en-US" sz="1400" dirty="0" smtClean="0">
                  <a:latin typeface="OmnesATT II" panose="02000606040000020004" pitchFamily="50" charset="0"/>
                  <a:ea typeface="Apex ATT Book Italic" panose="02010600040501010103" pitchFamily="50" charset="0"/>
                </a:rPr>
                <a:t>(to help customers think about usage)</a:t>
              </a:r>
              <a:endParaRPr lang="en-US" sz="1400" b="1"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Give recommendations</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Trust with transparency</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pic>
        <p:nvPicPr>
          <p:cNvPr id="23" name="Picture 3" descr="C:\Users\kh8362\AppData\Local\Temp\SNAGHTML16aba6f.PNG"/>
          <p:cNvPicPr>
            <a:picLocks noChangeAspect="1" noChangeArrowheads="1"/>
          </p:cNvPicPr>
          <p:nvPr/>
        </p:nvPicPr>
        <p:blipFill rotWithShape="1">
          <a:blip r:embed="rId5">
            <a:extLst>
              <a:ext uri="{28A0092B-C50C-407E-A947-70E740481C1C}">
                <a14:useLocalDpi xmlns:a14="http://schemas.microsoft.com/office/drawing/2010/main" val="0"/>
              </a:ext>
            </a:extLst>
          </a:blip>
          <a:srcRect l="1880" t="19333" r="8835" b="9368"/>
          <a:stretch/>
        </p:blipFill>
        <p:spPr bwMode="auto">
          <a:xfrm>
            <a:off x="3228974" y="2756601"/>
            <a:ext cx="4743451" cy="255270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pic>
        <p:nvPicPr>
          <p:cNvPr id="20" name="Picture 1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3786085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kh8362\AppData\Local\Temp\SNAGHTML4f92ed.PNG"/>
          <p:cNvPicPr>
            <a:picLocks noChangeAspect="1" noChangeArrowheads="1"/>
          </p:cNvPicPr>
          <p:nvPr/>
        </p:nvPicPr>
        <p:blipFill rotWithShape="1">
          <a:blip r:embed="rId3">
            <a:extLst>
              <a:ext uri="{28A0092B-C50C-407E-A947-70E740481C1C}">
                <a14:useLocalDpi xmlns:a14="http://schemas.microsoft.com/office/drawing/2010/main" val="0"/>
              </a:ext>
            </a:extLst>
          </a:blip>
          <a:srcRect l="314" t="1189" r="5488" b="15564"/>
          <a:stretch/>
        </p:blipFill>
        <p:spPr bwMode="auto">
          <a:xfrm>
            <a:off x="3455266" y="944255"/>
            <a:ext cx="4705351" cy="395287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5516058"/>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What’s next?</a:t>
            </a:r>
            <a:endParaRPr lang="en-US" sz="1600" dirty="0">
              <a:latin typeface="OmnesATT II" panose="02000606040000020004" pitchFamily="50" charset="0"/>
              <a:ea typeface="Apex ATT Book Italic" panose="02010600040501010103" pitchFamily="50" charset="0"/>
            </a:endParaRP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718" y="5405673"/>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943133"/>
            <a:chOff x="2947394" y="-132226"/>
            <a:chExt cx="4763348" cy="943133"/>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307777"/>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Post-purchase guidance</a:t>
              </a:r>
              <a:endParaRPr lang="en-US" sz="1400" b="1"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Trust with transparency</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Access to information &amp; tools</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cxnSp>
        <p:nvCxnSpPr>
          <p:cNvPr id="20" name="Straight Connector 19"/>
          <p:cNvCxnSpPr/>
          <p:nvPr/>
        </p:nvCxnSpPr>
        <p:spPr>
          <a:xfrm flipH="1">
            <a:off x="2240280" y="2473348"/>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131444" y="2107151"/>
            <a:ext cx="1863090" cy="571500"/>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Preparing for trip</a:t>
            </a:r>
            <a:endParaRPr lang="en-US" sz="1600" dirty="0">
              <a:latin typeface="OmnesATT II" panose="02000606040000020004" pitchFamily="50" charset="0"/>
              <a:ea typeface="Apex ATT Book Italic" panose="02010600040501010103" pitchFamily="50" charset="0"/>
            </a:endParaRPr>
          </a:p>
        </p:txBody>
      </p:sp>
      <p:cxnSp>
        <p:nvCxnSpPr>
          <p:cNvPr id="24" name="Straight Connector 23"/>
          <p:cNvCxnSpPr/>
          <p:nvPr/>
        </p:nvCxnSpPr>
        <p:spPr>
          <a:xfrm flipH="1">
            <a:off x="2240280" y="4063867"/>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25" name="Rounded Rectangular Callout 24"/>
          <p:cNvSpPr/>
          <p:nvPr/>
        </p:nvSpPr>
        <p:spPr>
          <a:xfrm>
            <a:off x="131444" y="3592930"/>
            <a:ext cx="1863090" cy="745697"/>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pic>
        <p:nvPicPr>
          <p:cNvPr id="26" name="Picture 25"/>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84014"/>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Anything I need to do before my trip?</a:t>
            </a:r>
          </a:p>
        </p:txBody>
      </p:sp>
      <p:sp>
        <p:nvSpPr>
          <p:cNvPr id="3" name="Right Arrow 2"/>
          <p:cNvSpPr/>
          <p:nvPr/>
        </p:nvSpPr>
        <p:spPr>
          <a:xfrm rot="13500000">
            <a:off x="5302833" y="4636826"/>
            <a:ext cx="390525" cy="3728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502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643919" y="5516058"/>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What’s next?</a:t>
            </a:r>
            <a:endParaRPr lang="en-US" sz="1600" dirty="0">
              <a:latin typeface="OmnesATT II" panose="02000606040000020004" pitchFamily="50" charset="0"/>
              <a:ea typeface="Apex ATT Book Italic" panose="02010600040501010103" pitchFamily="50" charset="0"/>
            </a:endParaRP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18" y="5405673"/>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1158576"/>
            <a:chOff x="2947394" y="-132226"/>
            <a:chExt cx="4763348" cy="1158576"/>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523220"/>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Preparing </a:t>
              </a:r>
              <a:r>
                <a:rPr lang="en-US" sz="1400" b="1" dirty="0">
                  <a:latin typeface="OmnesATT II" panose="02000606040000020004" pitchFamily="50" charset="0"/>
                  <a:ea typeface="Apex ATT Book Italic" panose="02010600040501010103" pitchFamily="50" charset="0"/>
                </a:rPr>
                <a:t>the user </a:t>
              </a:r>
              <a:endParaRPr lang="en-US" sz="1400" b="1" dirty="0" smtClean="0">
                <a:latin typeface="OmnesATT II" panose="02000606040000020004" pitchFamily="50" charset="0"/>
                <a:ea typeface="Apex ATT Book Italic" panose="02010600040501010103" pitchFamily="50" charset="0"/>
              </a:endParaRPr>
            </a:p>
            <a:p>
              <a:r>
                <a:rPr lang="en-US" sz="1400" b="1" dirty="0" smtClean="0">
                  <a:latin typeface="OmnesATT II" panose="02000606040000020004" pitchFamily="50" charset="0"/>
                  <a:ea typeface="Apex ATT Book Italic" panose="02010600040501010103" pitchFamily="50" charset="0"/>
                </a:rPr>
                <a:t>        </a:t>
              </a:r>
              <a:r>
                <a:rPr lang="en-US" sz="1400" dirty="0" smtClean="0">
                  <a:latin typeface="OmnesATT II" panose="02000606040000020004" pitchFamily="50" charset="0"/>
                  <a:ea typeface="Apex ATT Book Italic" panose="02010600040501010103" pitchFamily="50" charset="0"/>
                </a:rPr>
                <a:t>(with supportive communication)</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Access to information &amp; tools</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Post-purchase guidance</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84014"/>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Advice or tips on using my device?</a:t>
            </a:r>
          </a:p>
        </p:txBody>
      </p:sp>
      <p:pic>
        <p:nvPicPr>
          <p:cNvPr id="31" name="Picture 30"/>
          <p:cNvPicPr>
            <a:picLocks noChangeAspect="1"/>
          </p:cNvPicPr>
          <p:nvPr/>
        </p:nvPicPr>
        <p:blipFill>
          <a:blip r:embed="rId6"/>
          <a:stretch>
            <a:fillRect/>
          </a:stretch>
        </p:blipFill>
        <p:spPr>
          <a:xfrm>
            <a:off x="3612350" y="1203311"/>
            <a:ext cx="4384233" cy="4122488"/>
          </a:xfrm>
          <a:prstGeom prst="rect">
            <a:avLst/>
          </a:prstGeom>
          <a:ln>
            <a:solidFill>
              <a:schemeClr val="bg1">
                <a:lumMod val="85000"/>
              </a:schemeClr>
            </a:solidFill>
          </a:ln>
        </p:spPr>
      </p:pic>
      <p:sp>
        <p:nvSpPr>
          <p:cNvPr id="32" name="Rectangle 31"/>
          <p:cNvSpPr/>
          <p:nvPr/>
        </p:nvSpPr>
        <p:spPr>
          <a:xfrm>
            <a:off x="160864" y="4743697"/>
            <a:ext cx="2565298" cy="600164"/>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b="1" dirty="0" smtClean="0">
              <a:solidFill>
                <a:schemeClr val="accent1">
                  <a:lumMod val="75000"/>
                </a:schemeClr>
              </a:solidFill>
              <a:latin typeface="OmnesATT II" panose="02000606040000020004" pitchFamily="50" charset="0"/>
            </a:endParaRPr>
          </a:p>
          <a:p>
            <a:pPr marL="0" lvl="1"/>
            <a:r>
              <a:rPr lang="en-US" sz="1100" dirty="0">
                <a:latin typeface="OmnesATT II" panose="02000606040000020004" pitchFamily="50" charset="0"/>
              </a:rPr>
              <a:t>“Apps using data in the background” </a:t>
            </a:r>
          </a:p>
        </p:txBody>
      </p:sp>
      <p:cxnSp>
        <p:nvCxnSpPr>
          <p:cNvPr id="33" name="Straight Connector 32"/>
          <p:cNvCxnSpPr/>
          <p:nvPr/>
        </p:nvCxnSpPr>
        <p:spPr>
          <a:xfrm flipH="1">
            <a:off x="2240280" y="2473348"/>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Preparing for trip</a:t>
            </a:r>
            <a:endParaRPr lang="en-US" sz="1600" dirty="0">
              <a:latin typeface="OmnesATT II" panose="02000606040000020004" pitchFamily="50" charset="0"/>
              <a:ea typeface="Apex ATT Book Italic" panose="02010600040501010103" pitchFamily="50" charset="0"/>
            </a:endParaRPr>
          </a:p>
        </p:txBody>
      </p:sp>
      <p:cxnSp>
        <p:nvCxnSpPr>
          <p:cNvPr id="35" name="Straight Connector 34"/>
          <p:cNvCxnSpPr/>
          <p:nvPr/>
        </p:nvCxnSpPr>
        <p:spPr>
          <a:xfrm flipH="1">
            <a:off x="2240280" y="4063867"/>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131444" y="3592930"/>
            <a:ext cx="1863090" cy="745697"/>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pic>
        <p:nvPicPr>
          <p:cNvPr id="25" name="Picture 24"/>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87370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98443" y="5549234"/>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What’s next?</a:t>
            </a:r>
          </a:p>
        </p:txBody>
      </p:sp>
      <p:cxnSp>
        <p:nvCxnSpPr>
          <p:cNvPr id="29" name="Straight Connector 28"/>
          <p:cNvCxnSpPr/>
          <p:nvPr/>
        </p:nvCxnSpPr>
        <p:spPr>
          <a:xfrm flipH="1">
            <a:off x="2240280" y="101856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242" y="5438849"/>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943133"/>
            <a:chOff x="2947394" y="-132226"/>
            <a:chExt cx="4763348" cy="943133"/>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307777"/>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a:latin typeface="OmnesATT II" panose="02000606040000020004" pitchFamily="50" charset="0"/>
                  <a:ea typeface="Apex ATT Book Italic" panose="02010600040501010103" pitchFamily="50" charset="0"/>
                </a:rPr>
                <a:t>Pre-trip communication</a:t>
              </a: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Post-purchase guidance</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Preparing the user </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84014"/>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 assume that my package will start. </a:t>
            </a:r>
          </a:p>
        </p:txBody>
      </p:sp>
      <p:sp>
        <p:nvSpPr>
          <p:cNvPr id="32" name="Rectangle 31"/>
          <p:cNvSpPr/>
          <p:nvPr/>
        </p:nvSpPr>
        <p:spPr>
          <a:xfrm>
            <a:off x="160864" y="4743697"/>
            <a:ext cx="2565298" cy="769441"/>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I have no idea what the app does. I downloaded it and still don’t get it” </a:t>
            </a:r>
          </a:p>
        </p:txBody>
      </p:sp>
      <p:cxnSp>
        <p:nvCxnSpPr>
          <p:cNvPr id="33" name="Straight Connector 32"/>
          <p:cNvCxnSpPr/>
          <p:nvPr/>
        </p:nvCxnSpPr>
        <p:spPr>
          <a:xfrm flipH="1">
            <a:off x="2240280" y="2473348"/>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Preparing for trip</a:t>
            </a:r>
          </a:p>
        </p:txBody>
      </p:sp>
      <p:cxnSp>
        <p:nvCxnSpPr>
          <p:cNvPr id="35" name="Straight Connector 34"/>
          <p:cNvCxnSpPr/>
          <p:nvPr/>
        </p:nvCxnSpPr>
        <p:spPr>
          <a:xfrm flipH="1">
            <a:off x="2240280" y="4063867"/>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131444" y="3592930"/>
            <a:ext cx="1863090" cy="745697"/>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sp>
        <p:nvSpPr>
          <p:cNvPr id="37" name="Rectangle 36"/>
          <p:cNvSpPr/>
          <p:nvPr/>
        </p:nvSpPr>
        <p:spPr>
          <a:xfrm>
            <a:off x="6012607" y="2519627"/>
            <a:ext cx="2209259" cy="430887"/>
          </a:xfrm>
          <a:prstGeom prst="rect">
            <a:avLst/>
          </a:prstGeom>
        </p:spPr>
        <p:txBody>
          <a:bodyPr wrap="none">
            <a:spAutoFit/>
          </a:bodyPr>
          <a:lstStyle/>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Start date</a:t>
            </a: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Point to Hub with explanation</a:t>
            </a:r>
          </a:p>
        </p:txBody>
      </p:sp>
      <p:pic>
        <p:nvPicPr>
          <p:cNvPr id="38" name="Picture 37"/>
          <p:cNvPicPr>
            <a:picLocks noChangeAspect="1"/>
          </p:cNvPicPr>
          <p:nvPr/>
        </p:nvPicPr>
        <p:blipFill>
          <a:blip r:embed="rId6"/>
          <a:stretch>
            <a:fillRect/>
          </a:stretch>
        </p:blipFill>
        <p:spPr>
          <a:xfrm>
            <a:off x="3378722" y="913869"/>
            <a:ext cx="2523820" cy="4393084"/>
          </a:xfrm>
          <a:prstGeom prst="rect">
            <a:avLst/>
          </a:prstGeom>
        </p:spPr>
      </p:pic>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3103207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779129" y="4666753"/>
            <a:ext cx="4011214"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What’s next?</a:t>
            </a:r>
          </a:p>
        </p:txBody>
      </p:sp>
      <p:cxnSp>
        <p:nvCxnSpPr>
          <p:cNvPr id="29" name="Straight Connector 28"/>
          <p:cNvCxnSpPr/>
          <p:nvPr/>
        </p:nvCxnSpPr>
        <p:spPr>
          <a:xfrm flipH="1">
            <a:off x="2240280" y="101856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928" y="4556368"/>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1158576"/>
            <a:chOff x="2947394" y="-132226"/>
            <a:chExt cx="4763348" cy="1158576"/>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523220"/>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a:latin typeface="OmnesATT II" panose="02000606040000020004" pitchFamily="50" charset="0"/>
                  <a:ea typeface="Apex ATT Book Italic" panose="02010600040501010103" pitchFamily="50" charset="0"/>
                </a:rPr>
                <a:t>International App – Before trip</a:t>
              </a:r>
            </a:p>
            <a:p>
              <a:r>
                <a:rPr lang="en-US" sz="1400" b="1" dirty="0" smtClean="0">
                  <a:latin typeface="OmnesATT II" panose="02000606040000020004" pitchFamily="50" charset="0"/>
                  <a:ea typeface="Apex ATT Book Italic" panose="02010600040501010103" pitchFamily="50" charset="0"/>
                </a:rPr>
                <a:t>        </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Preparing the user </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smtClean="0">
                  <a:solidFill>
                    <a:schemeClr val="bg1">
                      <a:lumMod val="75000"/>
                    </a:schemeClr>
                  </a:solidFill>
                  <a:latin typeface="OmnesATT II" panose="02000606040000020004" pitchFamily="50" charset="0"/>
                  <a:ea typeface="Apex ATT Book Italic" panose="02010600040501010103" pitchFamily="50" charset="0"/>
                </a:rPr>
                <a:t>Pre-trip communication</a:t>
              </a:r>
              <a:endParaRPr lang="en-US" sz="1400" b="1" i="1" dirty="0">
                <a:solidFill>
                  <a:schemeClr val="bg1">
                    <a:lumMod val="75000"/>
                  </a:schemeClr>
                </a:solidFill>
                <a:latin typeface="OmnesATT II" panose="02000606040000020004" pitchFamily="50" charset="0"/>
                <a:ea typeface="Apex ATT Book Italic" panose="02010600040501010103" pitchFamily="50" charset="0"/>
              </a:endParaRP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84014"/>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 assume that my package will start. </a:t>
            </a:r>
          </a:p>
        </p:txBody>
      </p:sp>
      <p:sp>
        <p:nvSpPr>
          <p:cNvPr id="32" name="Rectangle 31"/>
          <p:cNvSpPr/>
          <p:nvPr/>
        </p:nvSpPr>
        <p:spPr>
          <a:xfrm>
            <a:off x="160864" y="4743697"/>
            <a:ext cx="2565298" cy="1277273"/>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The Passport only gives you an alert if you are near a hotspot. But it should monitor your usage and provide other </a:t>
            </a:r>
            <a:r>
              <a:rPr lang="en-US" sz="1100" dirty="0" smtClean="0">
                <a:latin typeface="OmnesATT II" panose="02000606040000020004" pitchFamily="50" charset="0"/>
              </a:rPr>
              <a:t>information.” </a:t>
            </a:r>
            <a:endParaRPr lang="en-US" sz="1100" dirty="0">
              <a:latin typeface="OmnesATT II" panose="02000606040000020004" pitchFamily="50" charset="0"/>
            </a:endParaRPr>
          </a:p>
          <a:p>
            <a:pPr marL="0" lvl="1"/>
            <a:r>
              <a:rPr lang="en-US" sz="1100" dirty="0" smtClean="0">
                <a:latin typeface="OmnesATT II" panose="02000606040000020004" pitchFamily="50" charset="0"/>
              </a:rPr>
              <a:t> </a:t>
            </a:r>
            <a:endParaRPr lang="en-US" sz="1100" dirty="0">
              <a:latin typeface="OmnesATT II" panose="02000606040000020004" pitchFamily="50" charset="0"/>
            </a:endParaRPr>
          </a:p>
        </p:txBody>
      </p:sp>
      <p:cxnSp>
        <p:nvCxnSpPr>
          <p:cNvPr id="33" name="Straight Connector 32"/>
          <p:cNvCxnSpPr/>
          <p:nvPr/>
        </p:nvCxnSpPr>
        <p:spPr>
          <a:xfrm flipH="1">
            <a:off x="2240280" y="2473348"/>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Preparing for trip</a:t>
            </a:r>
          </a:p>
        </p:txBody>
      </p:sp>
      <p:cxnSp>
        <p:nvCxnSpPr>
          <p:cNvPr id="35" name="Straight Connector 34"/>
          <p:cNvCxnSpPr/>
          <p:nvPr/>
        </p:nvCxnSpPr>
        <p:spPr>
          <a:xfrm flipH="1">
            <a:off x="2240280" y="4063867"/>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131444" y="3592930"/>
            <a:ext cx="1863090" cy="745697"/>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pic>
        <p:nvPicPr>
          <p:cNvPr id="25" name="Picture 24"/>
          <p:cNvPicPr>
            <a:picLocks noChangeAspect="1"/>
          </p:cNvPicPr>
          <p:nvPr/>
        </p:nvPicPr>
        <p:blipFill>
          <a:blip r:embed="rId6"/>
          <a:stretch>
            <a:fillRect/>
          </a:stretch>
        </p:blipFill>
        <p:spPr>
          <a:xfrm>
            <a:off x="3642831" y="836815"/>
            <a:ext cx="1847850" cy="6105525"/>
          </a:xfrm>
          <a:prstGeom prst="rect">
            <a:avLst/>
          </a:prstGeom>
        </p:spPr>
      </p:pic>
      <p:sp>
        <p:nvSpPr>
          <p:cNvPr id="37" name="Rectangle 36"/>
          <p:cNvSpPr/>
          <p:nvPr/>
        </p:nvSpPr>
        <p:spPr>
          <a:xfrm>
            <a:off x="5606821" y="2595012"/>
            <a:ext cx="1994457" cy="600164"/>
          </a:xfrm>
          <a:prstGeom prst="rect">
            <a:avLst/>
          </a:prstGeom>
        </p:spPr>
        <p:txBody>
          <a:bodyPr wrap="none">
            <a:spAutoFit/>
          </a:bodyPr>
          <a:lstStyle/>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Orientating user for travel</a:t>
            </a: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Before travel information</a:t>
            </a:r>
          </a:p>
          <a:p>
            <a:pPr marL="171450" indent="-171450">
              <a:buFont typeface="Arial" panose="020B0604020202020204" pitchFamily="34" charset="0"/>
              <a:buChar char="•"/>
            </a:pPr>
            <a:endParaRPr lang="en-US" sz="1100" dirty="0">
              <a:solidFill>
                <a:schemeClr val="tx1">
                  <a:lumMod val="75000"/>
                  <a:lumOff val="25000"/>
                </a:schemeClr>
              </a:solidFill>
              <a:latin typeface="OmnesATT II" panose="02000606040000020004" pitchFamily="50" charset="0"/>
              <a:ea typeface="Apex ATT Book Italic" panose="02010600040501010103" pitchFamily="50" charset="0"/>
            </a:endParaRPr>
          </a:p>
        </p:txBody>
      </p:sp>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26568238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660" t="20055" r="6632"/>
          <a:stretch/>
        </p:blipFill>
        <p:spPr>
          <a:xfrm>
            <a:off x="7200899" y="1837389"/>
            <a:ext cx="1695450" cy="3083986"/>
          </a:xfrm>
          <a:prstGeom prst="rect">
            <a:avLst/>
          </a:prstGeom>
          <a:ln>
            <a:solidFill>
              <a:schemeClr val="bg1">
                <a:lumMod val="85000"/>
              </a:schemeClr>
            </a:solidFill>
          </a:ln>
        </p:spPr>
      </p:pic>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549206" y="5253537"/>
            <a:ext cx="2707771"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What’s next?</a:t>
            </a:r>
          </a:p>
        </p:txBody>
      </p:sp>
      <p:cxnSp>
        <p:nvCxnSpPr>
          <p:cNvPr id="29" name="Straight Connector 28"/>
          <p:cNvCxnSpPr/>
          <p:nvPr/>
        </p:nvCxnSpPr>
        <p:spPr>
          <a:xfrm flipH="1">
            <a:off x="2240280" y="101856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05" y="5143152"/>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1158576"/>
            <a:chOff x="2947394" y="-132226"/>
            <a:chExt cx="4763348" cy="1158576"/>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523220"/>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a:latin typeface="OmnesATT II" panose="02000606040000020004" pitchFamily="50" charset="0"/>
                  <a:ea typeface="Apex ATT Book Italic" panose="02010600040501010103" pitchFamily="50" charset="0"/>
                </a:rPr>
                <a:t>International App – </a:t>
              </a:r>
              <a:r>
                <a:rPr lang="en-US" sz="1400" b="1" dirty="0" smtClean="0">
                  <a:latin typeface="OmnesATT II" panose="02000606040000020004" pitchFamily="50" charset="0"/>
                  <a:ea typeface="Apex ATT Book Italic" panose="02010600040501010103" pitchFamily="50" charset="0"/>
                </a:rPr>
                <a:t>During trip</a:t>
              </a:r>
              <a:endParaRPr lang="en-US" sz="1400" b="1" dirty="0">
                <a:latin typeface="OmnesATT II" panose="02000606040000020004" pitchFamily="50" charset="0"/>
                <a:ea typeface="Apex ATT Book Italic" panose="02010600040501010103" pitchFamily="50" charset="0"/>
              </a:endParaRPr>
            </a:p>
            <a:p>
              <a:r>
                <a:rPr lang="en-US" sz="1400" b="1" dirty="0" smtClean="0">
                  <a:latin typeface="OmnesATT II" panose="02000606040000020004" pitchFamily="50" charset="0"/>
                  <a:ea typeface="Apex ATT Book Italic" panose="02010600040501010103" pitchFamily="50" charset="0"/>
                </a:rPr>
                <a:t>        </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Pre-trip communication</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International App – Before trip</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341350"/>
            <a:ext cx="1394995" cy="461665"/>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How much data am I using? </a:t>
            </a:r>
          </a:p>
        </p:txBody>
      </p:sp>
      <p:sp>
        <p:nvSpPr>
          <p:cNvPr id="32" name="Rectangle 31"/>
          <p:cNvSpPr/>
          <p:nvPr/>
        </p:nvSpPr>
        <p:spPr>
          <a:xfrm>
            <a:off x="160864" y="4743697"/>
            <a:ext cx="2565298" cy="938719"/>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I watch data use on </a:t>
            </a:r>
            <a:r>
              <a:rPr lang="en-US" sz="1100" dirty="0" err="1">
                <a:latin typeface="OmnesATT II" panose="02000606040000020004" pitchFamily="50" charset="0"/>
              </a:rPr>
              <a:t>myAT&amp;T</a:t>
            </a:r>
            <a:r>
              <a:rPr lang="en-US" sz="1100" dirty="0">
                <a:latin typeface="OmnesATT II" panose="02000606040000020004" pitchFamily="50" charset="0"/>
              </a:rPr>
              <a:t> app; make that work for roaming” </a:t>
            </a:r>
          </a:p>
          <a:p>
            <a:pPr marL="0" lvl="1"/>
            <a:r>
              <a:rPr lang="en-US" sz="1100" dirty="0" smtClean="0">
                <a:latin typeface="OmnesATT II" panose="02000606040000020004" pitchFamily="50" charset="0"/>
              </a:rPr>
              <a:t> </a:t>
            </a:r>
            <a:endParaRPr lang="en-US" sz="1100" dirty="0">
              <a:latin typeface="OmnesATT II" panose="02000606040000020004" pitchFamily="50" charset="0"/>
            </a:endParaRPr>
          </a:p>
        </p:txBody>
      </p:sp>
      <p:cxnSp>
        <p:nvCxnSpPr>
          <p:cNvPr id="33" name="Straight Connector 32"/>
          <p:cNvCxnSpPr/>
          <p:nvPr/>
        </p:nvCxnSpPr>
        <p:spPr>
          <a:xfrm flipH="1">
            <a:off x="2240280" y="2473348"/>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Preparing for trip</a:t>
            </a:r>
          </a:p>
        </p:txBody>
      </p:sp>
      <p:cxnSp>
        <p:nvCxnSpPr>
          <p:cNvPr id="35" name="Straight Connector 34"/>
          <p:cNvCxnSpPr/>
          <p:nvPr/>
        </p:nvCxnSpPr>
        <p:spPr>
          <a:xfrm flipH="1">
            <a:off x="2240280" y="4063867"/>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131444" y="3592930"/>
            <a:ext cx="1863090" cy="745697"/>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sp>
        <p:nvSpPr>
          <p:cNvPr id="37" name="Rectangle 36"/>
          <p:cNvSpPr/>
          <p:nvPr/>
        </p:nvSpPr>
        <p:spPr>
          <a:xfrm>
            <a:off x="3410816" y="5228012"/>
            <a:ext cx="1854995" cy="1277273"/>
          </a:xfrm>
          <a:prstGeom prst="rect">
            <a:avLst/>
          </a:prstGeom>
        </p:spPr>
        <p:txBody>
          <a:bodyPr wrap="none">
            <a:spAutoFit/>
          </a:bodyPr>
          <a:lstStyle/>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Management tools </a:t>
            </a:r>
          </a:p>
          <a:p>
            <a:pPr marL="628650" lvl="1"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Data</a:t>
            </a:r>
          </a:p>
          <a:p>
            <a:pPr marL="628650" lvl="1"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Talk</a:t>
            </a:r>
          </a:p>
          <a:p>
            <a:pPr marL="628650" lvl="1"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Text</a:t>
            </a:r>
          </a:p>
          <a:p>
            <a:pPr marL="171450" indent="-171450">
              <a:buFont typeface="Arial" panose="020B0604020202020204" pitchFamily="34" charset="0"/>
              <a:buChar char="•"/>
            </a:pPr>
            <a:r>
              <a:rPr lang="en-US" sz="1100" dirty="0" smtClean="0">
                <a:solidFill>
                  <a:schemeClr val="tx1">
                    <a:lumMod val="75000"/>
                    <a:lumOff val="25000"/>
                  </a:schemeClr>
                </a:solidFill>
                <a:latin typeface="OmnesATT II" panose="02000606040000020004" pitchFamily="50" charset="0"/>
                <a:ea typeface="Apex ATT Book Italic" panose="02010600040501010103" pitchFamily="50" charset="0"/>
              </a:rPr>
              <a:t>Wi-Fi </a:t>
            </a:r>
            <a:endParaRPr lang="en-US" sz="1100" dirty="0">
              <a:solidFill>
                <a:schemeClr val="tx1">
                  <a:lumMod val="75000"/>
                  <a:lumOff val="25000"/>
                </a:schemeClr>
              </a:solidFill>
              <a:latin typeface="OmnesATT II" panose="02000606040000020004" pitchFamily="50" charset="0"/>
              <a:ea typeface="Apex ATT Book Italic" panose="02010600040501010103" pitchFamily="50" charset="0"/>
            </a:endParaRP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Supporting information</a:t>
            </a:r>
          </a:p>
          <a:p>
            <a:pPr marL="171450" indent="-171450">
              <a:buFont typeface="Arial" panose="020B0604020202020204" pitchFamily="34" charset="0"/>
              <a:buChar char="•"/>
            </a:pPr>
            <a:endParaRPr lang="en-US" sz="1100" dirty="0">
              <a:solidFill>
                <a:schemeClr val="tx1">
                  <a:lumMod val="75000"/>
                  <a:lumOff val="25000"/>
                </a:schemeClr>
              </a:solidFill>
              <a:latin typeface="OmnesATT II" panose="02000606040000020004" pitchFamily="50" charset="0"/>
              <a:ea typeface="Apex ATT Book Italic" panose="02010600040501010103" pitchFamily="50" charset="0"/>
            </a:endParaRPr>
          </a:p>
        </p:txBody>
      </p:sp>
      <p:pic>
        <p:nvPicPr>
          <p:cNvPr id="38" name="Picture 37"/>
          <p:cNvPicPr>
            <a:picLocks noChangeAspect="1"/>
          </p:cNvPicPr>
          <p:nvPr/>
        </p:nvPicPr>
        <p:blipFill rotWithShape="1">
          <a:blip r:embed="rId7"/>
          <a:srcRect l="1995" t="3747" r="6718" b="20566"/>
          <a:stretch/>
        </p:blipFill>
        <p:spPr>
          <a:xfrm>
            <a:off x="3486150" y="1120386"/>
            <a:ext cx="1619250" cy="3775464"/>
          </a:xfrm>
          <a:prstGeom prst="rect">
            <a:avLst/>
          </a:prstGeom>
          <a:ln>
            <a:solidFill>
              <a:schemeClr val="bg1">
                <a:lumMod val="85000"/>
              </a:schemeClr>
            </a:solidFill>
          </a:ln>
        </p:spPr>
      </p:pic>
      <p:pic>
        <p:nvPicPr>
          <p:cNvPr id="39" name="Picture 38"/>
          <p:cNvPicPr>
            <a:picLocks noChangeAspect="1"/>
          </p:cNvPicPr>
          <p:nvPr/>
        </p:nvPicPr>
        <p:blipFill rotWithShape="1">
          <a:blip r:embed="rId8"/>
          <a:srcRect t="3537" r="3617" b="5459"/>
          <a:stretch/>
        </p:blipFill>
        <p:spPr>
          <a:xfrm>
            <a:off x="5254106" y="1838106"/>
            <a:ext cx="1725933" cy="2505075"/>
          </a:xfrm>
          <a:prstGeom prst="rect">
            <a:avLst/>
          </a:prstGeom>
          <a:ln>
            <a:solidFill>
              <a:schemeClr val="bg1">
                <a:lumMod val="85000"/>
              </a:schemeClr>
            </a:solidFill>
          </a:ln>
        </p:spPr>
      </p:pic>
      <p:pic>
        <p:nvPicPr>
          <p:cNvPr id="31" name="Picture 30"/>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1347142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5131" y="5253537"/>
            <a:ext cx="2707771"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What’s next?</a:t>
            </a:r>
          </a:p>
        </p:txBody>
      </p:sp>
      <p:cxnSp>
        <p:nvCxnSpPr>
          <p:cNvPr id="29" name="Straight Connector 28"/>
          <p:cNvCxnSpPr/>
          <p:nvPr/>
        </p:nvCxnSpPr>
        <p:spPr>
          <a:xfrm flipH="1">
            <a:off x="2240280" y="101856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930" y="5143152"/>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TRIP USAGE</a:t>
            </a:r>
            <a:endParaRPr lang="en-US" sz="1400" cap="all" dirty="0">
              <a:solidFill>
                <a:schemeClr val="bg1"/>
              </a:solidFill>
              <a:latin typeface="OmnesATT II" panose="02000606040000020004" pitchFamily="50" charset="0"/>
            </a:endParaRPr>
          </a:p>
        </p:txBody>
      </p:sp>
      <p:grpSp>
        <p:nvGrpSpPr>
          <p:cNvPr id="42" name="Group 41"/>
          <p:cNvGrpSpPr/>
          <p:nvPr/>
        </p:nvGrpSpPr>
        <p:grpSpPr>
          <a:xfrm>
            <a:off x="2947394" y="-132226"/>
            <a:ext cx="4763348" cy="1374020"/>
            <a:chOff x="2947394" y="-132226"/>
            <a:chExt cx="4763348" cy="1374020"/>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738664"/>
            </a:xfrm>
            <a:prstGeom prst="rect">
              <a:avLst/>
            </a:prstGeom>
            <a:noFill/>
          </p:spPr>
          <p:txBody>
            <a:bodyPr wrap="square" rtlCol="0">
              <a:spAutoFit/>
            </a:bodyPr>
            <a:lstStyle/>
            <a:p>
              <a:r>
                <a:rPr lang="en-US" sz="1400" dirty="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a:t>
              </a:r>
              <a:r>
                <a:rPr lang="en-US" sz="1400" b="1" dirty="0" smtClean="0">
                  <a:latin typeface="OmnesATT II" panose="02000606040000020004" pitchFamily="50" charset="0"/>
                  <a:ea typeface="Apex ATT Book Italic" panose="02010600040501010103" pitchFamily="50" charset="0"/>
                </a:rPr>
                <a:t>Supportive communication </a:t>
              </a:r>
            </a:p>
            <a:p>
              <a:r>
                <a:rPr lang="en-US" sz="1400" dirty="0" smtClean="0">
                  <a:latin typeface="OmnesATT II" panose="02000606040000020004" pitchFamily="50" charset="0"/>
                  <a:ea typeface="Apex ATT Book Italic" panose="02010600040501010103" pitchFamily="50" charset="0"/>
                </a:rPr>
                <a:t>        (During trip)</a:t>
              </a:r>
              <a:endParaRPr lang="en-US" sz="1400" dirty="0">
                <a:latin typeface="OmnesATT II" panose="02000606040000020004" pitchFamily="50" charset="0"/>
                <a:ea typeface="Apex ATT Book Italic" panose="02010600040501010103" pitchFamily="50" charset="0"/>
              </a:endParaRPr>
            </a:p>
            <a:p>
              <a:r>
                <a:rPr lang="en-US" sz="1400" dirty="0" smtClean="0">
                  <a:latin typeface="OmnesATT II" panose="02000606040000020004" pitchFamily="50" charset="0"/>
                  <a:ea typeface="Apex ATT Book Italic" panose="02010600040501010103" pitchFamily="50" charset="0"/>
                </a:rPr>
                <a:t>        </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International App – Before trip</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International App – </a:t>
              </a:r>
              <a:r>
                <a:rPr lang="en-US" sz="1400" b="1" i="1" dirty="0" smtClean="0">
                  <a:solidFill>
                    <a:schemeClr val="bg1">
                      <a:lumMod val="75000"/>
                    </a:schemeClr>
                  </a:solidFill>
                  <a:latin typeface="OmnesATT II" panose="02000606040000020004" pitchFamily="50" charset="0"/>
                  <a:ea typeface="Apex ATT Book Italic" panose="02010600040501010103" pitchFamily="50" charset="0"/>
                </a:rPr>
                <a:t>During trip</a:t>
              </a:r>
              <a:endParaRPr lang="en-US" sz="1400" b="1" i="1" dirty="0">
                <a:solidFill>
                  <a:schemeClr val="bg1">
                    <a:lumMod val="75000"/>
                  </a:schemeClr>
                </a:solidFill>
                <a:latin typeface="OmnesATT II" panose="02000606040000020004" pitchFamily="50" charset="0"/>
                <a:ea typeface="Apex ATT Book Italic" panose="02010600040501010103" pitchFamily="50" charset="0"/>
              </a:endParaRP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smtClean="0">
                <a:solidFill>
                  <a:schemeClr val="bg1"/>
                </a:solidFill>
                <a:latin typeface="OmnesATT II" panose="02000606040000020004" pitchFamily="50" charset="0"/>
              </a:rPr>
              <a:t>END OF SERVICE / BILLING</a:t>
            </a: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65496"/>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 can use some help so I can enjoy my trip. </a:t>
            </a:r>
          </a:p>
        </p:txBody>
      </p:sp>
      <p:sp>
        <p:nvSpPr>
          <p:cNvPr id="32" name="Rectangle 31"/>
          <p:cNvSpPr/>
          <p:nvPr/>
        </p:nvSpPr>
        <p:spPr>
          <a:xfrm>
            <a:off x="160864" y="4743697"/>
            <a:ext cx="2565298" cy="938719"/>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a:t>
            </a:r>
            <a:r>
              <a:rPr lang="en-US" sz="1100" dirty="0">
                <a:latin typeface="OmnesATT II" panose="02000606040000020004" pitchFamily="50" charset="0"/>
              </a:rPr>
              <a:t>I watch data use on </a:t>
            </a:r>
            <a:r>
              <a:rPr lang="en-US" sz="1100" dirty="0" err="1">
                <a:latin typeface="OmnesATT II" panose="02000606040000020004" pitchFamily="50" charset="0"/>
              </a:rPr>
              <a:t>myAT&amp;T</a:t>
            </a:r>
            <a:r>
              <a:rPr lang="en-US" sz="1100" dirty="0">
                <a:latin typeface="OmnesATT II" panose="02000606040000020004" pitchFamily="50" charset="0"/>
              </a:rPr>
              <a:t> app; make that work for roaming” </a:t>
            </a:r>
          </a:p>
          <a:p>
            <a:pPr marL="0" lvl="1"/>
            <a:r>
              <a:rPr lang="en-US" sz="1100" dirty="0" smtClean="0">
                <a:latin typeface="OmnesATT II" panose="02000606040000020004" pitchFamily="50" charset="0"/>
              </a:rPr>
              <a:t> </a:t>
            </a:r>
            <a:endParaRPr lang="en-US" sz="1100" dirty="0">
              <a:latin typeface="OmnesATT II" panose="02000606040000020004" pitchFamily="50" charset="0"/>
            </a:endParaRPr>
          </a:p>
        </p:txBody>
      </p:sp>
      <p:cxnSp>
        <p:nvCxnSpPr>
          <p:cNvPr id="33" name="Straight Connector 32"/>
          <p:cNvCxnSpPr/>
          <p:nvPr/>
        </p:nvCxnSpPr>
        <p:spPr>
          <a:xfrm flipH="1">
            <a:off x="2240280" y="2473348"/>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Preparing for trip</a:t>
            </a:r>
          </a:p>
        </p:txBody>
      </p:sp>
      <p:cxnSp>
        <p:nvCxnSpPr>
          <p:cNvPr id="35" name="Straight Connector 34"/>
          <p:cNvCxnSpPr/>
          <p:nvPr/>
        </p:nvCxnSpPr>
        <p:spPr>
          <a:xfrm flipH="1">
            <a:off x="2240280" y="4063867"/>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131444" y="3592930"/>
            <a:ext cx="1863090" cy="745697"/>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Supporting the traveler</a:t>
            </a:r>
          </a:p>
        </p:txBody>
      </p:sp>
      <p:pic>
        <p:nvPicPr>
          <p:cNvPr id="31" name="Picture 30"/>
          <p:cNvPicPr>
            <a:picLocks noChangeAspect="1"/>
          </p:cNvPicPr>
          <p:nvPr/>
        </p:nvPicPr>
        <p:blipFill>
          <a:blip r:embed="rId6"/>
          <a:stretch>
            <a:fillRect/>
          </a:stretch>
        </p:blipFill>
        <p:spPr>
          <a:xfrm>
            <a:off x="5890957" y="1192872"/>
            <a:ext cx="1975890" cy="3511501"/>
          </a:xfrm>
          <a:prstGeom prst="rect">
            <a:avLst/>
          </a:prstGeom>
        </p:spPr>
      </p:pic>
      <p:pic>
        <p:nvPicPr>
          <p:cNvPr id="40" name="Picture 39"/>
          <p:cNvPicPr>
            <a:picLocks noChangeAspect="1"/>
          </p:cNvPicPr>
          <p:nvPr/>
        </p:nvPicPr>
        <p:blipFill>
          <a:blip r:embed="rId7"/>
          <a:stretch>
            <a:fillRect/>
          </a:stretch>
        </p:blipFill>
        <p:spPr>
          <a:xfrm>
            <a:off x="3686297" y="1192872"/>
            <a:ext cx="1985831" cy="3511668"/>
          </a:xfrm>
          <a:prstGeom prst="rect">
            <a:avLst/>
          </a:prstGeom>
        </p:spPr>
      </p:pic>
      <p:pic>
        <p:nvPicPr>
          <p:cNvPr id="30" name="Picture 29"/>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3152928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5131" y="5253537"/>
            <a:ext cx="2707771"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Education</a:t>
            </a:r>
          </a:p>
        </p:txBody>
      </p:sp>
      <p:cxnSp>
        <p:nvCxnSpPr>
          <p:cNvPr id="29" name="Straight Connector 28"/>
          <p:cNvCxnSpPr/>
          <p:nvPr/>
        </p:nvCxnSpPr>
        <p:spPr>
          <a:xfrm flipH="1">
            <a:off x="2240280" y="1018562"/>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930" y="5143152"/>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a:solidFill>
                  <a:schemeClr val="bg1"/>
                </a:solidFill>
                <a:latin typeface="OmnesATT II" panose="02000606040000020004" pitchFamily="50" charset="0"/>
              </a:rPr>
              <a:t>END OF SERVICE / BILLING</a:t>
            </a:r>
          </a:p>
        </p:txBody>
      </p:sp>
      <p:grpSp>
        <p:nvGrpSpPr>
          <p:cNvPr id="42" name="Group 41"/>
          <p:cNvGrpSpPr/>
          <p:nvPr/>
        </p:nvGrpSpPr>
        <p:grpSpPr>
          <a:xfrm>
            <a:off x="2947394" y="-132226"/>
            <a:ext cx="4763348" cy="1374020"/>
            <a:chOff x="2947394" y="-132226"/>
            <a:chExt cx="4763348" cy="1374020"/>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738664"/>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Timely communication </a:t>
              </a:r>
            </a:p>
            <a:p>
              <a:r>
                <a:rPr lang="en-US" sz="1400" dirty="0" smtClean="0">
                  <a:latin typeface="OmnesATT II" panose="02000606040000020004" pitchFamily="50" charset="0"/>
                  <a:ea typeface="Apex ATT Book Italic" panose="02010600040501010103" pitchFamily="50" charset="0"/>
                </a:rPr>
                <a:t>       (</a:t>
              </a:r>
              <a:r>
                <a:rPr lang="en-US" sz="1400" dirty="0">
                  <a:latin typeface="OmnesATT II" panose="02000606040000020004" pitchFamily="50" charset="0"/>
                  <a:ea typeface="Apex ATT Book Italic" panose="02010600040501010103" pitchFamily="50" charset="0"/>
                  <a:sym typeface="Wingdings" panose="05000000000000000000" pitchFamily="2" charset="2"/>
                </a:rPr>
                <a:t>to set </a:t>
              </a:r>
              <a:r>
                <a:rPr lang="en-US" sz="1400" dirty="0" smtClean="0">
                  <a:latin typeface="OmnesATT II" panose="02000606040000020004" pitchFamily="50" charset="0"/>
                  <a:ea typeface="Apex ATT Book Italic" panose="02010600040501010103" pitchFamily="50" charset="0"/>
                  <a:sym typeface="Wingdings" panose="05000000000000000000" pitchFamily="2" charset="2"/>
                </a:rPr>
                <a:t>expectations</a:t>
              </a:r>
              <a:r>
                <a:rPr lang="en-US" sz="1400" dirty="0" smtClean="0">
                  <a:latin typeface="OmnesATT II" panose="02000606040000020004" pitchFamily="50" charset="0"/>
                  <a:ea typeface="Apex ATT Book Italic" panose="02010600040501010103" pitchFamily="50" charset="0"/>
                </a:rPr>
                <a:t>)</a:t>
              </a:r>
              <a:endParaRPr lang="en-US" sz="1400" dirty="0">
                <a:latin typeface="OmnesATT II" panose="02000606040000020004" pitchFamily="50" charset="0"/>
                <a:ea typeface="Apex ATT Book Italic" panose="02010600040501010103" pitchFamily="50" charset="0"/>
              </a:endParaRPr>
            </a:p>
            <a:p>
              <a:r>
                <a:rPr lang="en-US" sz="1400" dirty="0" smtClean="0">
                  <a:latin typeface="OmnesATT II" panose="02000606040000020004" pitchFamily="50" charset="0"/>
                  <a:ea typeface="Apex ATT Book Italic" panose="02010600040501010103" pitchFamily="50" charset="0"/>
                </a:rPr>
                <a:t>        </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International App – During trip</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Supportive communication </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710505"/>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endParaRPr lang="en-US" sz="1400" cap="all" dirty="0">
              <a:solidFill>
                <a:schemeClr val="bg1"/>
              </a:solidFill>
              <a:latin typeface="OmnesATT II" panose="02000606040000020004" pitchFamily="50" charset="0"/>
            </a:endParaRPr>
          </a:p>
        </p:txBody>
      </p:sp>
      <p:pic>
        <p:nvPicPr>
          <p:cNvPr id="26" name="Picture 2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04050" y="-56496"/>
            <a:ext cx="1654252" cy="1290317"/>
          </a:xfrm>
          <a:prstGeom prst="rect">
            <a:avLst/>
          </a:prstGeom>
        </p:spPr>
      </p:pic>
      <p:sp>
        <p:nvSpPr>
          <p:cNvPr id="27" name="Rectangle 26"/>
          <p:cNvSpPr/>
          <p:nvPr/>
        </p:nvSpPr>
        <p:spPr>
          <a:xfrm>
            <a:off x="6765622" y="265496"/>
            <a:ext cx="1394995" cy="646331"/>
          </a:xfrm>
          <a:prstGeom prst="rect">
            <a:avLst/>
          </a:prstGeom>
        </p:spPr>
        <p:txBody>
          <a:bodyPr wrap="square">
            <a:spAutoFit/>
          </a:bodyPr>
          <a:lstStyle/>
          <a:p>
            <a:pPr algn="ctr"/>
            <a:r>
              <a:rPr lang="en-US" sz="1200" i="1" dirty="0">
                <a:solidFill>
                  <a:schemeClr val="tx1">
                    <a:lumMod val="95000"/>
                    <a:lumOff val="5000"/>
                  </a:schemeClr>
                </a:solidFill>
                <a:latin typeface="OmnesATT II" panose="02000606040000020004" pitchFamily="50" charset="0"/>
                <a:ea typeface="Apex ATT Book Italic" panose="02010600040501010103" pitchFamily="50" charset="0"/>
              </a:rPr>
              <a:t>Is there anything I need to do now that I’m back? </a:t>
            </a:r>
          </a:p>
        </p:txBody>
      </p:sp>
      <p:sp>
        <p:nvSpPr>
          <p:cNvPr id="32" name="Rectangle 31"/>
          <p:cNvSpPr/>
          <p:nvPr/>
        </p:nvSpPr>
        <p:spPr>
          <a:xfrm>
            <a:off x="160864" y="4743697"/>
            <a:ext cx="2565298" cy="600164"/>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“Surprise when you get back” </a:t>
            </a:r>
            <a:endParaRPr lang="en-US" sz="1100" dirty="0">
              <a:latin typeface="OmnesATT II" panose="02000606040000020004" pitchFamily="50" charset="0"/>
            </a:endParaRPr>
          </a:p>
        </p:txBody>
      </p:sp>
      <p:cxnSp>
        <p:nvCxnSpPr>
          <p:cNvPr id="33" name="Straight Connector 32"/>
          <p:cNvCxnSpPr/>
          <p:nvPr/>
        </p:nvCxnSpPr>
        <p:spPr>
          <a:xfrm flipH="1">
            <a:off x="2240280" y="2473348"/>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atin typeface="OmnesATT II" panose="02000606040000020004" pitchFamily="50" charset="0"/>
                <a:ea typeface="Apex ATT Book Italic" panose="02010600040501010103" pitchFamily="50" charset="0"/>
              </a:rPr>
              <a:t>Instill confidence</a:t>
            </a:r>
            <a:endParaRPr lang="en-US" sz="1600" dirty="0">
              <a:latin typeface="OmnesATT II" panose="02000606040000020004" pitchFamily="50" charset="0"/>
              <a:ea typeface="Apex ATT Book Italic" panose="02010600040501010103" pitchFamily="50" charset="0"/>
            </a:endParaRPr>
          </a:p>
        </p:txBody>
      </p:sp>
      <p:sp>
        <p:nvSpPr>
          <p:cNvPr id="30" name="Rectangle 29"/>
          <p:cNvSpPr/>
          <p:nvPr/>
        </p:nvSpPr>
        <p:spPr>
          <a:xfrm>
            <a:off x="7799764" y="2388595"/>
            <a:ext cx="1165455" cy="938719"/>
          </a:xfrm>
          <a:prstGeom prst="rect">
            <a:avLst/>
          </a:prstGeom>
        </p:spPr>
        <p:txBody>
          <a:bodyPr wrap="square">
            <a:spAutoFit/>
          </a:bodyPr>
          <a:lstStyle/>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Supporting customer</a:t>
            </a:r>
          </a:p>
          <a:p>
            <a:pPr marL="171450" indent="-171450">
              <a:buFont typeface="Arial" panose="020B0604020202020204" pitchFamily="34" charset="0"/>
              <a:buChar char="•"/>
            </a:pPr>
            <a:r>
              <a:rPr lang="en-US" sz="1100" dirty="0">
                <a:solidFill>
                  <a:schemeClr val="tx1">
                    <a:lumMod val="75000"/>
                    <a:lumOff val="25000"/>
                  </a:schemeClr>
                </a:solidFill>
                <a:latin typeface="OmnesATT II" panose="02000606040000020004" pitchFamily="50" charset="0"/>
                <a:ea typeface="Apex ATT Book Italic" panose="02010600040501010103" pitchFamily="50" charset="0"/>
              </a:rPr>
              <a:t>Billing guidance</a:t>
            </a:r>
          </a:p>
          <a:p>
            <a:pPr marL="171450" indent="-171450">
              <a:buFont typeface="Arial" panose="020B0604020202020204" pitchFamily="34" charset="0"/>
              <a:buChar char="•"/>
            </a:pPr>
            <a:endParaRPr lang="en-US" sz="1100" dirty="0">
              <a:solidFill>
                <a:schemeClr val="tx1">
                  <a:lumMod val="75000"/>
                  <a:lumOff val="25000"/>
                </a:schemeClr>
              </a:solidFill>
              <a:latin typeface="OmnesATT II" panose="02000606040000020004" pitchFamily="50" charset="0"/>
              <a:ea typeface="Apex ATT Book Italic" panose="02010600040501010103" pitchFamily="50" charset="0"/>
            </a:endParaRPr>
          </a:p>
        </p:txBody>
      </p:sp>
      <p:pic>
        <p:nvPicPr>
          <p:cNvPr id="37" name="Picture 36"/>
          <p:cNvPicPr>
            <a:picLocks noChangeAspect="1"/>
          </p:cNvPicPr>
          <p:nvPr/>
        </p:nvPicPr>
        <p:blipFill>
          <a:blip r:embed="rId6"/>
          <a:stretch>
            <a:fillRect/>
          </a:stretch>
        </p:blipFill>
        <p:spPr>
          <a:xfrm>
            <a:off x="3562231" y="1153563"/>
            <a:ext cx="2164970" cy="3612270"/>
          </a:xfrm>
          <a:prstGeom prst="rect">
            <a:avLst/>
          </a:prstGeom>
          <a:ln>
            <a:solidFill>
              <a:schemeClr val="bg1">
                <a:lumMod val="85000"/>
              </a:schemeClr>
            </a:solidFill>
          </a:ln>
        </p:spPr>
      </p:pic>
      <p:pic>
        <p:nvPicPr>
          <p:cNvPr id="38" name="Picture 37"/>
          <p:cNvPicPr>
            <a:picLocks noChangeAspect="1"/>
          </p:cNvPicPr>
          <p:nvPr/>
        </p:nvPicPr>
        <p:blipFill>
          <a:blip r:embed="rId7"/>
          <a:stretch>
            <a:fillRect/>
          </a:stretch>
        </p:blipFill>
        <p:spPr>
          <a:xfrm>
            <a:off x="5737954" y="1177080"/>
            <a:ext cx="2051057" cy="3566617"/>
          </a:xfrm>
          <a:prstGeom prst="rect">
            <a:avLst/>
          </a:prstGeom>
        </p:spPr>
      </p:pic>
    </p:spTree>
    <p:extLst>
      <p:ext uri="{BB962C8B-B14F-4D97-AF65-F5344CB8AC3E}">
        <p14:creationId xmlns:p14="http://schemas.microsoft.com/office/powerpoint/2010/main" val="2731262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948940" y="0"/>
            <a:ext cx="0" cy="685800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5131" y="5799310"/>
            <a:ext cx="2707771" cy="677108"/>
          </a:xfrm>
          <a:prstGeom prst="rect">
            <a:avLst/>
          </a:prstGeom>
        </p:spPr>
        <p:txBody>
          <a:bodyPr wrap="square">
            <a:spAutoFit/>
          </a:bodyPr>
          <a:lstStyle/>
          <a:p>
            <a:pPr marL="0" lvl="1"/>
            <a:r>
              <a:rPr lang="en-US" sz="1600" b="1" dirty="0" smtClean="0">
                <a:solidFill>
                  <a:schemeClr val="accent1">
                    <a:lumMod val="75000"/>
                  </a:schemeClr>
                </a:solidFill>
                <a:latin typeface="OmnesATT II" panose="02000606040000020004" pitchFamily="50" charset="0"/>
              </a:rPr>
              <a:t>USABILITY FINDING </a:t>
            </a:r>
          </a:p>
          <a:p>
            <a:pPr marL="0" lvl="1"/>
            <a:endParaRPr lang="en-US" sz="1100" dirty="0" smtClean="0">
              <a:latin typeface="OmnesATT II" panose="02000606040000020004" pitchFamily="50" charset="0"/>
            </a:endParaRPr>
          </a:p>
          <a:p>
            <a:pPr marL="171450" lvl="1" indent="-171450">
              <a:buFont typeface="Arial" panose="020B0604020202020204" pitchFamily="34" charset="0"/>
              <a:buChar char="•"/>
            </a:pPr>
            <a:r>
              <a:rPr lang="en-US" sz="1100" dirty="0" smtClean="0">
                <a:latin typeface="OmnesATT II" panose="02000606040000020004" pitchFamily="50" charset="0"/>
              </a:rPr>
              <a:t>Enter here</a:t>
            </a:r>
            <a:endParaRPr lang="en-US" sz="1100" dirty="0">
              <a:latin typeface="OmnesATT II" panose="02000606040000020004" pitchFamily="50" charset="0"/>
            </a:endParaRPr>
          </a:p>
        </p:txBody>
      </p:sp>
      <p:sp>
        <p:nvSpPr>
          <p:cNvPr id="28" name="Rounded Rectangular Callout 27"/>
          <p:cNvSpPr/>
          <p:nvPr/>
        </p:nvSpPr>
        <p:spPr>
          <a:xfrm>
            <a:off x="131444" y="679827"/>
            <a:ext cx="1863090" cy="513045"/>
          </a:xfrm>
          <a:prstGeom prst="wedgeRoundRectCallout">
            <a:avLst>
              <a:gd name="adj1" fmla="val 58922"/>
              <a:gd name="adj2" fmla="val 10326"/>
              <a:gd name="adj3" fmla="val 16667"/>
            </a:avLst>
          </a:prstGeom>
          <a:solidFill>
            <a:schemeClr val="bg1">
              <a:lumMod val="8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Education</a:t>
            </a:r>
          </a:p>
        </p:txBody>
      </p:sp>
      <p:cxnSp>
        <p:nvCxnSpPr>
          <p:cNvPr id="29" name="Straight Connector 28"/>
          <p:cNvCxnSpPr/>
          <p:nvPr/>
        </p:nvCxnSpPr>
        <p:spPr>
          <a:xfrm flipH="1">
            <a:off x="2240280" y="1018562"/>
            <a:ext cx="708660"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930" y="5688925"/>
            <a:ext cx="1361231" cy="1164812"/>
          </a:xfrm>
          <a:prstGeom prst="rect">
            <a:avLst/>
          </a:prstGeom>
        </p:spPr>
      </p:pic>
      <p:sp>
        <p:nvSpPr>
          <p:cNvPr id="41" name="Rectangle 40"/>
          <p:cNvSpPr/>
          <p:nvPr/>
        </p:nvSpPr>
        <p:spPr>
          <a:xfrm>
            <a:off x="-8574" y="0"/>
            <a:ext cx="2962458" cy="513042"/>
          </a:xfrm>
          <a:prstGeom prst="rect">
            <a:avLst/>
          </a:prstGeom>
          <a:solidFill>
            <a:srgbClr val="59C80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r>
              <a:rPr lang="en-US" sz="1400" cap="all" dirty="0">
                <a:solidFill>
                  <a:schemeClr val="bg1"/>
                </a:solidFill>
                <a:latin typeface="OmnesATT II" panose="02000606040000020004" pitchFamily="50" charset="0"/>
              </a:rPr>
              <a:t>END OF SERVICE / BILLING</a:t>
            </a:r>
          </a:p>
        </p:txBody>
      </p:sp>
      <p:grpSp>
        <p:nvGrpSpPr>
          <p:cNvPr id="42" name="Group 41"/>
          <p:cNvGrpSpPr/>
          <p:nvPr/>
        </p:nvGrpSpPr>
        <p:grpSpPr>
          <a:xfrm>
            <a:off x="2947394" y="-132226"/>
            <a:ext cx="4763348" cy="1158576"/>
            <a:chOff x="2947394" y="-132226"/>
            <a:chExt cx="4763348" cy="1158576"/>
          </a:xfrm>
        </p:grpSpPr>
        <p:cxnSp>
          <p:nvCxnSpPr>
            <p:cNvPr id="44" name="Straight Connector 43"/>
            <p:cNvCxnSpPr/>
            <p:nvPr/>
          </p:nvCxnSpPr>
          <p:spPr>
            <a:xfrm flipH="1">
              <a:off x="2947394" y="657019"/>
              <a:ext cx="363324"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65112" y="503130"/>
              <a:ext cx="3649980" cy="523220"/>
            </a:xfrm>
            <a:prstGeom prst="rect">
              <a:avLst/>
            </a:prstGeom>
            <a:noFill/>
          </p:spPr>
          <p:txBody>
            <a:bodyPr wrap="square" rtlCol="0">
              <a:spAutoFit/>
            </a:bodyPr>
            <a:lstStyle/>
            <a:p>
              <a:r>
                <a:rPr lang="en-US" sz="1400" dirty="0" smtClean="0">
                  <a:solidFill>
                    <a:srgbClr val="59C80E"/>
                  </a:solidFill>
                  <a:latin typeface="OmnesATT II" panose="02000606040000020004" pitchFamily="50" charset="0"/>
                  <a:ea typeface="Apex ATT Book Italic" panose="02010600040501010103" pitchFamily="50" charset="0"/>
                  <a:sym typeface="Wingdings" panose="05000000000000000000" pitchFamily="2" charset="2"/>
                </a:rPr>
                <a:t></a:t>
              </a:r>
              <a:r>
                <a:rPr lang="en-US" sz="1400" b="1" dirty="0" smtClean="0">
                  <a:latin typeface="OmnesATT II" panose="02000606040000020004" pitchFamily="50" charset="0"/>
                  <a:ea typeface="Apex ATT Book Italic" panose="02010600040501010103" pitchFamily="50" charset="0"/>
                  <a:sym typeface="Wingdings" panose="05000000000000000000" pitchFamily="2" charset="2"/>
                </a:rPr>
                <a:t>  Using app as a reference point</a:t>
              </a:r>
              <a:endParaRPr lang="en-US" sz="1400" dirty="0">
                <a:latin typeface="OmnesATT II" panose="02000606040000020004" pitchFamily="50" charset="0"/>
                <a:ea typeface="Apex ATT Book Italic" panose="02010600040501010103" pitchFamily="50" charset="0"/>
              </a:endParaRPr>
            </a:p>
            <a:p>
              <a:r>
                <a:rPr lang="en-US" sz="1400" dirty="0" smtClean="0">
                  <a:latin typeface="OmnesATT II" panose="02000606040000020004" pitchFamily="50" charset="0"/>
                  <a:ea typeface="Apex ATT Book Italic" panose="02010600040501010103" pitchFamily="50" charset="0"/>
                </a:rPr>
                <a:t>        </a:t>
              </a:r>
              <a:endParaRPr lang="en-US" sz="1400" dirty="0">
                <a:latin typeface="OmnesATT II" panose="02000606040000020004" pitchFamily="50" charset="0"/>
                <a:ea typeface="Apex ATT Book Italic" panose="02010600040501010103" pitchFamily="50" charset="0"/>
              </a:endParaRPr>
            </a:p>
          </p:txBody>
        </p:sp>
        <p:sp>
          <p:nvSpPr>
            <p:cNvPr id="46" name="TextBox 45"/>
            <p:cNvSpPr txBox="1"/>
            <p:nvPr/>
          </p:nvSpPr>
          <p:spPr>
            <a:xfrm>
              <a:off x="3365112" y="-132226"/>
              <a:ext cx="4083438" cy="307777"/>
            </a:xfrm>
            <a:prstGeom prst="rect">
              <a:avLst/>
            </a:prstGeom>
            <a:noFill/>
          </p:spPr>
          <p:txBody>
            <a:bodyPr wrap="square" rtlCol="0">
              <a:spAutoFit/>
            </a:bodyPr>
            <a:lstStyle/>
            <a:p>
              <a:r>
                <a:rPr lang="en-US" sz="1400" b="1" dirty="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Supportive communication </a:t>
              </a:r>
            </a:p>
          </p:txBody>
        </p:sp>
        <p:cxnSp>
          <p:nvCxnSpPr>
            <p:cNvPr id="47" name="Straight Connector 46"/>
            <p:cNvCxnSpPr/>
            <p:nvPr/>
          </p:nvCxnSpPr>
          <p:spPr>
            <a:xfrm flipH="1">
              <a:off x="2947394" y="-3433"/>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65111" y="176734"/>
              <a:ext cx="4345631" cy="307777"/>
            </a:xfrm>
            <a:prstGeom prst="rect">
              <a:avLst/>
            </a:prstGeom>
            <a:noFill/>
          </p:spPr>
          <p:txBody>
            <a:bodyPr wrap="square" rtlCol="0">
              <a:spAutoFit/>
            </a:bodyPr>
            <a:lstStyle/>
            <a:p>
              <a:r>
                <a:rPr lang="en-US" sz="1400" b="1" dirty="0" smtClean="0">
                  <a:solidFill>
                    <a:schemeClr val="bg1">
                      <a:lumMod val="75000"/>
                    </a:schemeClr>
                  </a:solidFill>
                  <a:latin typeface="OmnesATT II" panose="02000606040000020004" pitchFamily="50" charset="0"/>
                  <a:ea typeface="Apex ATT Book Italic" panose="02010600040501010103" pitchFamily="50" charset="0"/>
                  <a:sym typeface="Wingdings" panose="05000000000000000000" pitchFamily="2" charset="2"/>
                </a:rPr>
                <a:t>  </a:t>
              </a:r>
              <a:r>
                <a:rPr lang="en-US" sz="1400" b="1" i="1" dirty="0">
                  <a:solidFill>
                    <a:schemeClr val="bg1">
                      <a:lumMod val="75000"/>
                    </a:schemeClr>
                  </a:solidFill>
                  <a:latin typeface="OmnesATT II" panose="02000606040000020004" pitchFamily="50" charset="0"/>
                  <a:ea typeface="Apex ATT Book Italic" panose="02010600040501010103" pitchFamily="50" charset="0"/>
                </a:rPr>
                <a:t>Timely communication </a:t>
              </a:r>
            </a:p>
          </p:txBody>
        </p:sp>
        <p:cxnSp>
          <p:nvCxnSpPr>
            <p:cNvPr id="49" name="Straight Connector 48"/>
            <p:cNvCxnSpPr/>
            <p:nvPr/>
          </p:nvCxnSpPr>
          <p:spPr>
            <a:xfrm flipH="1">
              <a:off x="2947394" y="341350"/>
              <a:ext cx="363324" cy="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66" y="176734"/>
            <a:ext cx="743354" cy="886117"/>
          </a:xfrm>
          <a:prstGeom prst="rect">
            <a:avLst/>
          </a:prstGeom>
        </p:spPr>
      </p:pic>
      <p:sp>
        <p:nvSpPr>
          <p:cNvPr id="54" name="Rectangle 53"/>
          <p:cNvSpPr/>
          <p:nvPr/>
        </p:nvSpPr>
        <p:spPr>
          <a:xfrm>
            <a:off x="-8574" y="6585931"/>
            <a:ext cx="2936917" cy="513042"/>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spcAft>
                <a:spcPts val="0"/>
              </a:spcAft>
            </a:pPr>
            <a:endParaRPr lang="en-US" sz="1400" cap="all" dirty="0">
              <a:solidFill>
                <a:schemeClr val="bg1"/>
              </a:solidFill>
              <a:latin typeface="OmnesATT II" panose="02000606040000020004" pitchFamily="50" charset="0"/>
            </a:endParaRPr>
          </a:p>
        </p:txBody>
      </p:sp>
      <p:sp>
        <p:nvSpPr>
          <p:cNvPr id="32" name="Rectangle 31"/>
          <p:cNvSpPr/>
          <p:nvPr/>
        </p:nvSpPr>
        <p:spPr>
          <a:xfrm>
            <a:off x="160864" y="4743697"/>
            <a:ext cx="2565298" cy="600164"/>
          </a:xfrm>
          <a:prstGeom prst="rect">
            <a:avLst/>
          </a:prstGeom>
        </p:spPr>
        <p:txBody>
          <a:bodyPr wrap="square">
            <a:spAutoFit/>
          </a:bodyPr>
          <a:lstStyle/>
          <a:p>
            <a:pPr marL="0" lvl="1"/>
            <a:r>
              <a:rPr lang="en-US" sz="1100" b="1" dirty="0" smtClean="0">
                <a:solidFill>
                  <a:schemeClr val="accent1">
                    <a:lumMod val="75000"/>
                  </a:schemeClr>
                </a:solidFill>
                <a:latin typeface="OmnesATT II" panose="02000606040000020004" pitchFamily="50" charset="0"/>
              </a:rPr>
              <a:t>VOICE OF THE CUSTOMER:</a:t>
            </a:r>
          </a:p>
          <a:p>
            <a:pPr marL="0" lvl="1"/>
            <a:endParaRPr lang="en-US" sz="1100" dirty="0" smtClean="0">
              <a:latin typeface="OmnesATT II" panose="02000606040000020004" pitchFamily="50" charset="0"/>
            </a:endParaRPr>
          </a:p>
          <a:p>
            <a:pPr marL="0" lvl="1"/>
            <a:r>
              <a:rPr lang="en-US" sz="1100" dirty="0" smtClean="0">
                <a:latin typeface="OmnesATT II" panose="02000606040000020004" pitchFamily="50" charset="0"/>
              </a:rPr>
              <a:t>“Surprise when you get back” </a:t>
            </a:r>
            <a:endParaRPr lang="en-US" sz="1100" dirty="0">
              <a:latin typeface="OmnesATT II" panose="02000606040000020004" pitchFamily="50" charset="0"/>
            </a:endParaRPr>
          </a:p>
        </p:txBody>
      </p:sp>
      <p:cxnSp>
        <p:nvCxnSpPr>
          <p:cNvPr id="33" name="Straight Connector 32"/>
          <p:cNvCxnSpPr/>
          <p:nvPr/>
        </p:nvCxnSpPr>
        <p:spPr>
          <a:xfrm flipH="1">
            <a:off x="2240280" y="2473348"/>
            <a:ext cx="708660" cy="0"/>
          </a:xfrm>
          <a:prstGeom prst="line">
            <a:avLst/>
          </a:prstGeom>
          <a:ln w="38100">
            <a:solidFill>
              <a:srgbClr val="59C80E"/>
            </a:solidFill>
          </a:ln>
        </p:spPr>
        <p:style>
          <a:lnRef idx="1">
            <a:schemeClr val="accent1"/>
          </a:lnRef>
          <a:fillRef idx="0">
            <a:schemeClr val="accent1"/>
          </a:fillRef>
          <a:effectRef idx="0">
            <a:schemeClr val="accent1"/>
          </a:effectRef>
          <a:fontRef idx="minor">
            <a:schemeClr val="tx1"/>
          </a:fontRef>
        </p:style>
      </p:cxnSp>
      <p:sp>
        <p:nvSpPr>
          <p:cNvPr id="34" name="Rounded Rectangular Callout 33"/>
          <p:cNvSpPr/>
          <p:nvPr/>
        </p:nvSpPr>
        <p:spPr>
          <a:xfrm>
            <a:off x="131444" y="2107151"/>
            <a:ext cx="1863090" cy="571500"/>
          </a:xfrm>
          <a:prstGeom prst="wedgeRoundRectCallout">
            <a:avLst>
              <a:gd name="adj1" fmla="val 62194"/>
              <a:gd name="adj2" fmla="val 8877"/>
              <a:gd name="adj3" fmla="val 16667"/>
            </a:avLst>
          </a:prstGeom>
          <a:solidFill>
            <a:srgbClr val="59C80E"/>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OmnesATT II" panose="02000606040000020004" pitchFamily="50" charset="0"/>
                <a:ea typeface="Apex ATT Book Italic" panose="02010600040501010103" pitchFamily="50" charset="0"/>
              </a:rPr>
              <a:t>Instill confidence</a:t>
            </a:r>
          </a:p>
        </p:txBody>
      </p:sp>
      <p:pic>
        <p:nvPicPr>
          <p:cNvPr id="35" name="Picture 34"/>
          <p:cNvPicPr>
            <a:picLocks noChangeAspect="1"/>
          </p:cNvPicPr>
          <p:nvPr/>
        </p:nvPicPr>
        <p:blipFill rotWithShape="1">
          <a:blip r:embed="rId5"/>
          <a:srcRect r="5611"/>
          <a:stretch/>
        </p:blipFill>
        <p:spPr>
          <a:xfrm>
            <a:off x="3360168" y="969684"/>
            <a:ext cx="1726182" cy="3857625"/>
          </a:xfrm>
          <a:prstGeom prst="rect">
            <a:avLst/>
          </a:prstGeom>
          <a:ln>
            <a:solidFill>
              <a:schemeClr val="bg1">
                <a:lumMod val="85000"/>
              </a:schemeClr>
            </a:solidFill>
          </a:ln>
        </p:spPr>
      </p:pic>
      <p:pic>
        <p:nvPicPr>
          <p:cNvPr id="36" name="Picture 35"/>
          <p:cNvPicPr>
            <a:picLocks noChangeAspect="1"/>
          </p:cNvPicPr>
          <p:nvPr/>
        </p:nvPicPr>
        <p:blipFill rotWithShape="1">
          <a:blip r:embed="rId6"/>
          <a:srcRect l="2103" t="3610" r="6019" b="21299"/>
          <a:stretch/>
        </p:blipFill>
        <p:spPr>
          <a:xfrm>
            <a:off x="5211129" y="1274213"/>
            <a:ext cx="1724025" cy="3962400"/>
          </a:xfrm>
          <a:prstGeom prst="rect">
            <a:avLst/>
          </a:prstGeom>
          <a:ln>
            <a:solidFill>
              <a:schemeClr val="bg1">
                <a:lumMod val="85000"/>
              </a:schemeClr>
            </a:solidFill>
          </a:ln>
        </p:spPr>
      </p:pic>
      <p:pic>
        <p:nvPicPr>
          <p:cNvPr id="39" name="Picture 38"/>
          <p:cNvPicPr>
            <a:picLocks noChangeAspect="1"/>
          </p:cNvPicPr>
          <p:nvPr/>
        </p:nvPicPr>
        <p:blipFill>
          <a:blip r:embed="rId7"/>
          <a:stretch>
            <a:fillRect/>
          </a:stretch>
        </p:blipFill>
        <p:spPr>
          <a:xfrm>
            <a:off x="7009638" y="1719094"/>
            <a:ext cx="1955582" cy="3419811"/>
          </a:xfrm>
          <a:prstGeom prst="rect">
            <a:avLst/>
          </a:prstGeom>
        </p:spPr>
      </p:pic>
      <p:pic>
        <p:nvPicPr>
          <p:cNvPr id="2" name="Picture 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07013" y="4528071"/>
            <a:ext cx="364724" cy="418155"/>
          </a:xfrm>
          <a:prstGeom prst="rect">
            <a:avLst/>
          </a:prstGeom>
        </p:spPr>
      </p:pic>
    </p:spTree>
    <p:extLst>
      <p:ext uri="{BB962C8B-B14F-4D97-AF65-F5344CB8AC3E}">
        <p14:creationId xmlns:p14="http://schemas.microsoft.com/office/powerpoint/2010/main" val="1874460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t>© 2014 AT&amp;T Intellectual Property. All rights reserved. AT&amp;T and the AT&amp;T logo are trademarks of AT&amp;T Intellectual Property.</a:t>
            </a:r>
          </a:p>
          <a:p>
            <a:r>
              <a:rPr lang="en-US" smtClean="0"/>
              <a:t>AT&amp;T Proprietary (Internal Use Only) Not for use or disclosure outside the AT&amp;T companies except under written agreement.</a:t>
            </a:r>
            <a:endParaRPr lang="en-US" dirty="0"/>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29</a:t>
            </a:fld>
            <a:endParaRPr lang="en-US" dirty="0"/>
          </a:p>
        </p:txBody>
      </p:sp>
      <p:sp>
        <p:nvSpPr>
          <p:cNvPr id="6" name="Title 15"/>
          <p:cNvSpPr txBox="1">
            <a:spLocks/>
          </p:cNvSpPr>
          <p:nvPr/>
        </p:nvSpPr>
        <p:spPr>
          <a:xfrm>
            <a:off x="445897" y="1977958"/>
            <a:ext cx="8008936" cy="518051"/>
          </a:xfrm>
          <a:prstGeom prst="rect">
            <a:avLst/>
          </a:prstGeom>
        </p:spPr>
        <p:txBody>
          <a:bodyPr anchor="t" anchorCtr="0"/>
          <a:lst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a:lstStyle>
          <a:p>
            <a:r>
              <a:rPr lang="en-US" sz="4000" dirty="0" smtClean="0">
                <a:solidFill>
                  <a:srgbClr val="0070C0"/>
                </a:solidFill>
                <a:latin typeface="OmnesATTIILight" pitchFamily="50" charset="0"/>
                <a:cs typeface="Calibri"/>
              </a:rPr>
              <a:t>Usability</a:t>
            </a:r>
            <a:endParaRPr lang="en-US" sz="4000" dirty="0" smtClean="0">
              <a:solidFill>
                <a:srgbClr val="0070C0"/>
              </a:solidFill>
              <a:latin typeface="OmnesATTIILight" pitchFamily="50" charset="0"/>
              <a:cs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2280" y="1581913"/>
            <a:ext cx="2017608" cy="1731084"/>
          </a:xfrm>
          <a:prstGeom prst="rect">
            <a:avLst/>
          </a:prstGeom>
        </p:spPr>
      </p:pic>
    </p:spTree>
    <p:extLst>
      <p:ext uri="{BB962C8B-B14F-4D97-AF65-F5344CB8AC3E}">
        <p14:creationId xmlns:p14="http://schemas.microsoft.com/office/powerpoint/2010/main" val="353244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a:xfrm>
            <a:off x="431163" y="6314282"/>
            <a:ext cx="7249795" cy="303212"/>
          </a:xfrm>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sp>
        <p:nvSpPr>
          <p:cNvPr id="5" name="Title 3"/>
          <p:cNvSpPr>
            <a:spLocks noGrp="1"/>
          </p:cNvSpPr>
          <p:nvPr>
            <p:ph type="title"/>
          </p:nvPr>
        </p:nvSpPr>
        <p:spPr>
          <a:xfrm>
            <a:off x="208375" y="186678"/>
            <a:ext cx="8004175" cy="768476"/>
          </a:xfrm>
        </p:spPr>
        <p:txBody>
          <a:bodyPr/>
          <a:lstStyle/>
          <a:p>
            <a:r>
              <a:rPr lang="en-US" dirty="0" smtClean="0">
                <a:solidFill>
                  <a:srgbClr val="067AB4"/>
                </a:solidFill>
                <a:latin typeface="OmnesATTIILight" pitchFamily="50" charset="0"/>
              </a:rPr>
              <a:t>Activities and Deliverables </a:t>
            </a:r>
            <a:endParaRPr lang="en-US" dirty="0">
              <a:solidFill>
                <a:srgbClr val="067AB4"/>
              </a:solidFill>
              <a:latin typeface="OmnesATTIILight" pitchFamily="50" charset="0"/>
            </a:endParaRPr>
          </a:p>
        </p:txBody>
      </p:sp>
      <p:sp>
        <p:nvSpPr>
          <p:cNvPr id="9" name="Rectangle 8"/>
          <p:cNvSpPr/>
          <p:nvPr/>
        </p:nvSpPr>
        <p:spPr>
          <a:xfrm>
            <a:off x="1" y="1598798"/>
            <a:ext cx="2995578" cy="41987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mnesATTIIMedium" panose="02000000000000000000" pitchFamily="50" charset="0"/>
            </a:endParaRPr>
          </a:p>
        </p:txBody>
      </p:sp>
      <p:sp>
        <p:nvSpPr>
          <p:cNvPr id="10" name="Rectangle 9"/>
          <p:cNvSpPr/>
          <p:nvPr/>
        </p:nvSpPr>
        <p:spPr>
          <a:xfrm>
            <a:off x="2995579" y="1598798"/>
            <a:ext cx="3099406" cy="41987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mnesATTIIMedium" panose="02000000000000000000" pitchFamily="50" charset="0"/>
            </a:endParaRPr>
          </a:p>
        </p:txBody>
      </p:sp>
      <p:sp>
        <p:nvSpPr>
          <p:cNvPr id="11" name="Rectangle 10"/>
          <p:cNvSpPr/>
          <p:nvPr/>
        </p:nvSpPr>
        <p:spPr>
          <a:xfrm>
            <a:off x="6023128" y="1593145"/>
            <a:ext cx="3120872" cy="41987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mnesATTIIMedium" panose="02000000000000000000" pitchFamily="50" charset="0"/>
            </a:endParaRPr>
          </a:p>
        </p:txBody>
      </p:sp>
      <p:sp>
        <p:nvSpPr>
          <p:cNvPr id="12" name="TextBox 11"/>
          <p:cNvSpPr txBox="1"/>
          <p:nvPr/>
        </p:nvSpPr>
        <p:spPr>
          <a:xfrm>
            <a:off x="38763" y="1782138"/>
            <a:ext cx="2841173" cy="369332"/>
          </a:xfrm>
          <a:prstGeom prst="rect">
            <a:avLst/>
          </a:prstGeom>
          <a:solidFill>
            <a:schemeClr val="accent1">
              <a:lumMod val="40000"/>
              <a:lumOff val="60000"/>
            </a:schemeClr>
          </a:solidFill>
        </p:spPr>
        <p:txBody>
          <a:bodyPr wrap="square" rtlCol="0">
            <a:spAutoFit/>
          </a:bodyPr>
          <a:lstStyle/>
          <a:p>
            <a:pPr algn="ctr"/>
            <a:r>
              <a:rPr lang="en-US" dirty="0" smtClean="0">
                <a:solidFill>
                  <a:schemeClr val="accent1">
                    <a:lumMod val="50000"/>
                  </a:schemeClr>
                </a:solidFill>
                <a:latin typeface="OmnesATTIILight" pitchFamily="50" charset="0"/>
              </a:rPr>
              <a:t>Research</a:t>
            </a:r>
            <a:endParaRPr lang="en-US" dirty="0">
              <a:solidFill>
                <a:schemeClr val="accent1">
                  <a:lumMod val="50000"/>
                </a:schemeClr>
              </a:solidFill>
              <a:latin typeface="OmnesATTIILight" pitchFamily="50" charset="0"/>
            </a:endParaRPr>
          </a:p>
        </p:txBody>
      </p:sp>
      <p:sp>
        <p:nvSpPr>
          <p:cNvPr id="13" name="TextBox 12"/>
          <p:cNvSpPr txBox="1"/>
          <p:nvPr/>
        </p:nvSpPr>
        <p:spPr>
          <a:xfrm>
            <a:off x="3019379" y="1782138"/>
            <a:ext cx="2990112" cy="369332"/>
          </a:xfrm>
          <a:prstGeom prst="rect">
            <a:avLst/>
          </a:prstGeom>
          <a:solidFill>
            <a:schemeClr val="accent4">
              <a:lumMod val="40000"/>
              <a:lumOff val="60000"/>
            </a:schemeClr>
          </a:solidFill>
        </p:spPr>
        <p:txBody>
          <a:bodyPr wrap="square" rtlCol="0">
            <a:spAutoFit/>
          </a:bodyPr>
          <a:lstStyle/>
          <a:p>
            <a:pPr algn="ctr"/>
            <a:r>
              <a:rPr lang="en-US" dirty="0" smtClean="0">
                <a:solidFill>
                  <a:schemeClr val="tx1">
                    <a:lumMod val="75000"/>
                    <a:lumOff val="25000"/>
                  </a:schemeClr>
                </a:solidFill>
                <a:latin typeface="OmnesATTIILight" pitchFamily="50" charset="0"/>
              </a:rPr>
              <a:t>Define and Ideation</a:t>
            </a:r>
            <a:endParaRPr lang="en-US" dirty="0">
              <a:solidFill>
                <a:schemeClr val="tx1">
                  <a:lumMod val="75000"/>
                  <a:lumOff val="25000"/>
                </a:schemeClr>
              </a:solidFill>
              <a:latin typeface="OmnesATTIILight" pitchFamily="50" charset="0"/>
            </a:endParaRPr>
          </a:p>
        </p:txBody>
      </p:sp>
      <p:sp>
        <p:nvSpPr>
          <p:cNvPr id="14" name="TextBox 13"/>
          <p:cNvSpPr txBox="1"/>
          <p:nvPr/>
        </p:nvSpPr>
        <p:spPr>
          <a:xfrm>
            <a:off x="6033290" y="1782138"/>
            <a:ext cx="3110709" cy="369332"/>
          </a:xfrm>
          <a:prstGeom prst="rect">
            <a:avLst/>
          </a:prstGeom>
          <a:solidFill>
            <a:schemeClr val="accent6">
              <a:lumMod val="20000"/>
              <a:lumOff val="80000"/>
            </a:schemeClr>
          </a:solidFill>
        </p:spPr>
        <p:txBody>
          <a:bodyPr wrap="square" rtlCol="0">
            <a:spAutoFit/>
          </a:bodyPr>
          <a:lstStyle/>
          <a:p>
            <a:pPr algn="ctr"/>
            <a:r>
              <a:rPr lang="en-US" dirty="0" smtClean="0">
                <a:solidFill>
                  <a:schemeClr val="accent6">
                    <a:lumMod val="75000"/>
                  </a:schemeClr>
                </a:solidFill>
                <a:latin typeface="OmnesATTIILight" pitchFamily="50" charset="0"/>
              </a:rPr>
              <a:t>Create and Validate</a:t>
            </a:r>
            <a:endParaRPr lang="en-US" dirty="0">
              <a:solidFill>
                <a:schemeClr val="accent6">
                  <a:lumMod val="75000"/>
                </a:schemeClr>
              </a:solidFill>
              <a:latin typeface="OmnesATTIILight" pitchFamily="50" charset="0"/>
            </a:endParaRPr>
          </a:p>
        </p:txBody>
      </p:sp>
      <p:sp>
        <p:nvSpPr>
          <p:cNvPr id="15" name="TextBox 14"/>
          <p:cNvSpPr txBox="1"/>
          <p:nvPr/>
        </p:nvSpPr>
        <p:spPr>
          <a:xfrm>
            <a:off x="942793" y="2612876"/>
            <a:ext cx="1934478" cy="276999"/>
          </a:xfrm>
          <a:prstGeom prst="rect">
            <a:avLst/>
          </a:prstGeom>
          <a:solidFill>
            <a:schemeClr val="accent1">
              <a:lumMod val="40000"/>
              <a:lumOff val="60000"/>
            </a:schemeClr>
          </a:solidFill>
        </p:spPr>
        <p:txBody>
          <a:bodyPr wrap="square" rtlCol="0">
            <a:spAutoFit/>
          </a:bodyPr>
          <a:lstStyle/>
          <a:p>
            <a:r>
              <a:rPr lang="en-US" sz="1200" dirty="0" smtClean="0">
                <a:solidFill>
                  <a:schemeClr val="accent1">
                    <a:lumMod val="50000"/>
                  </a:schemeClr>
                </a:solidFill>
                <a:latin typeface="OmnesATTIIMedium" panose="02000000000000000000" pitchFamily="50" charset="0"/>
              </a:rPr>
              <a:t>Focus Group Discussion</a:t>
            </a:r>
            <a:endParaRPr lang="en-US" sz="1200" dirty="0">
              <a:solidFill>
                <a:schemeClr val="accent1">
                  <a:lumMod val="50000"/>
                </a:schemeClr>
              </a:solidFill>
              <a:latin typeface="OmnesATTIIMedium" panose="02000000000000000000" pitchFamily="50" charset="0"/>
            </a:endParaRPr>
          </a:p>
        </p:txBody>
      </p:sp>
      <p:sp>
        <p:nvSpPr>
          <p:cNvPr id="17" name="TextBox 16"/>
          <p:cNvSpPr txBox="1"/>
          <p:nvPr/>
        </p:nvSpPr>
        <p:spPr>
          <a:xfrm>
            <a:off x="942793" y="3284227"/>
            <a:ext cx="1434647" cy="251817"/>
          </a:xfrm>
          <a:prstGeom prst="rect">
            <a:avLst/>
          </a:prstGeom>
          <a:solidFill>
            <a:schemeClr val="accent1">
              <a:lumMod val="40000"/>
              <a:lumOff val="60000"/>
            </a:schemeClr>
          </a:solidFill>
        </p:spPr>
        <p:txBody>
          <a:bodyPr wrap="square" rtlCol="0">
            <a:spAutoFit/>
          </a:bodyPr>
          <a:lstStyle/>
          <a:p>
            <a:r>
              <a:rPr lang="en-US" sz="1200" dirty="0" smtClean="0">
                <a:solidFill>
                  <a:schemeClr val="accent1">
                    <a:lumMod val="50000"/>
                  </a:schemeClr>
                </a:solidFill>
                <a:latin typeface="OmnesATTIIMedium" panose="02000000000000000000" pitchFamily="50" charset="0"/>
              </a:rPr>
              <a:t>CSR Interviews</a:t>
            </a:r>
            <a:endParaRPr lang="en-US" sz="1200" dirty="0">
              <a:solidFill>
                <a:schemeClr val="accent1">
                  <a:lumMod val="50000"/>
                </a:schemeClr>
              </a:solidFill>
              <a:latin typeface="OmnesATTIIMedium" panose="02000000000000000000" pitchFamily="50" charset="0"/>
            </a:endParaRPr>
          </a:p>
        </p:txBody>
      </p:sp>
      <p:sp>
        <p:nvSpPr>
          <p:cNvPr id="18" name="TextBox 17"/>
          <p:cNvSpPr txBox="1"/>
          <p:nvPr/>
        </p:nvSpPr>
        <p:spPr>
          <a:xfrm>
            <a:off x="942793" y="3845697"/>
            <a:ext cx="1877149" cy="461665"/>
          </a:xfrm>
          <a:prstGeom prst="rect">
            <a:avLst/>
          </a:prstGeom>
          <a:solidFill>
            <a:schemeClr val="accent1">
              <a:lumMod val="40000"/>
              <a:lumOff val="60000"/>
            </a:schemeClr>
          </a:solidFill>
        </p:spPr>
        <p:txBody>
          <a:bodyPr wrap="square" rtlCol="0">
            <a:spAutoFit/>
          </a:bodyPr>
          <a:lstStyle/>
          <a:p>
            <a:r>
              <a:rPr lang="en-US" sz="1200" dirty="0" smtClean="0">
                <a:solidFill>
                  <a:schemeClr val="accent1">
                    <a:lumMod val="50000"/>
                  </a:schemeClr>
                </a:solidFill>
                <a:latin typeface="OmnesATTIIMedium" panose="02000000000000000000" pitchFamily="50" charset="0"/>
              </a:rPr>
              <a:t>Production Usability Study</a:t>
            </a:r>
            <a:endParaRPr lang="en-US" sz="1200" dirty="0">
              <a:solidFill>
                <a:schemeClr val="accent1">
                  <a:lumMod val="50000"/>
                </a:schemeClr>
              </a:solidFill>
              <a:latin typeface="OmnesATTIIMedium" panose="02000000000000000000" pitchFamily="50" charset="0"/>
            </a:endParaRPr>
          </a:p>
        </p:txBody>
      </p:sp>
      <p:sp>
        <p:nvSpPr>
          <p:cNvPr id="19" name="TextBox 18"/>
          <p:cNvSpPr txBox="1"/>
          <p:nvPr/>
        </p:nvSpPr>
        <p:spPr>
          <a:xfrm>
            <a:off x="942793" y="4496060"/>
            <a:ext cx="1883911" cy="276999"/>
          </a:xfrm>
          <a:prstGeom prst="rect">
            <a:avLst/>
          </a:prstGeom>
          <a:solidFill>
            <a:schemeClr val="accent1">
              <a:lumMod val="40000"/>
              <a:lumOff val="60000"/>
            </a:schemeClr>
          </a:solidFill>
        </p:spPr>
        <p:txBody>
          <a:bodyPr wrap="square" rtlCol="0">
            <a:spAutoFit/>
          </a:bodyPr>
          <a:lstStyle/>
          <a:p>
            <a:r>
              <a:rPr lang="en-US" sz="1200" dirty="0" smtClean="0">
                <a:solidFill>
                  <a:schemeClr val="accent1">
                    <a:lumMod val="50000"/>
                  </a:schemeClr>
                </a:solidFill>
                <a:latin typeface="OmnesATTIIMedium" panose="02000000000000000000" pitchFamily="50" charset="0"/>
              </a:rPr>
              <a:t>Competitive Analysis</a:t>
            </a:r>
            <a:endParaRPr lang="en-US" sz="1200" dirty="0">
              <a:solidFill>
                <a:schemeClr val="accent1">
                  <a:lumMod val="50000"/>
                </a:schemeClr>
              </a:solidFill>
              <a:latin typeface="OmnesATTIIMedium" panose="02000000000000000000" pitchFamily="50" charset="0"/>
            </a:endParaRPr>
          </a:p>
        </p:txBody>
      </p:sp>
      <p:sp>
        <p:nvSpPr>
          <p:cNvPr id="25" name="TextBox 24"/>
          <p:cNvSpPr txBox="1"/>
          <p:nvPr/>
        </p:nvSpPr>
        <p:spPr>
          <a:xfrm>
            <a:off x="4010506" y="2586400"/>
            <a:ext cx="1676033" cy="461665"/>
          </a:xfrm>
          <a:prstGeom prst="rect">
            <a:avLst/>
          </a:prstGeom>
          <a:solidFill>
            <a:schemeClr val="accent4">
              <a:lumMod val="40000"/>
              <a:lumOff val="60000"/>
            </a:schemeClr>
          </a:solidFill>
        </p:spPr>
        <p:txBody>
          <a:bodyPr wrap="square" rtlCol="0">
            <a:spAutoFit/>
          </a:bodyPr>
          <a:lstStyle/>
          <a:p>
            <a:r>
              <a:rPr lang="en-US" sz="1200" dirty="0" smtClean="0">
                <a:solidFill>
                  <a:schemeClr val="tx1">
                    <a:lumMod val="75000"/>
                    <a:lumOff val="25000"/>
                  </a:schemeClr>
                </a:solidFill>
                <a:latin typeface="OmnesATTIIMedium" panose="02000000000000000000" pitchFamily="50" charset="0"/>
              </a:rPr>
              <a:t>Persona Development</a:t>
            </a:r>
            <a:endParaRPr lang="en-US" sz="1200" dirty="0">
              <a:solidFill>
                <a:schemeClr val="tx1">
                  <a:lumMod val="75000"/>
                  <a:lumOff val="25000"/>
                </a:schemeClr>
              </a:solidFill>
              <a:latin typeface="OmnesATTIIMedium" panose="02000000000000000000" pitchFamily="50" charset="0"/>
            </a:endParaRPr>
          </a:p>
        </p:txBody>
      </p:sp>
      <p:sp>
        <p:nvSpPr>
          <p:cNvPr id="26" name="TextBox 25"/>
          <p:cNvSpPr txBox="1"/>
          <p:nvPr/>
        </p:nvSpPr>
        <p:spPr>
          <a:xfrm>
            <a:off x="4010506" y="3142112"/>
            <a:ext cx="1607379" cy="276999"/>
          </a:xfrm>
          <a:prstGeom prst="rect">
            <a:avLst/>
          </a:prstGeom>
          <a:solidFill>
            <a:schemeClr val="accent4">
              <a:lumMod val="40000"/>
              <a:lumOff val="60000"/>
            </a:schemeClr>
          </a:solidFill>
        </p:spPr>
        <p:txBody>
          <a:bodyPr wrap="square" rtlCol="0">
            <a:spAutoFit/>
          </a:bodyPr>
          <a:lstStyle/>
          <a:p>
            <a:r>
              <a:rPr lang="en-US" sz="1200" dirty="0" smtClean="0">
                <a:solidFill>
                  <a:schemeClr val="tx1">
                    <a:lumMod val="75000"/>
                    <a:lumOff val="25000"/>
                  </a:schemeClr>
                </a:solidFill>
                <a:latin typeface="OmnesATTIIMedium" panose="02000000000000000000" pitchFamily="50" charset="0"/>
              </a:rPr>
              <a:t>Journey Mapping</a:t>
            </a:r>
            <a:endParaRPr lang="en-US" sz="1200" dirty="0">
              <a:solidFill>
                <a:schemeClr val="tx1">
                  <a:lumMod val="75000"/>
                  <a:lumOff val="25000"/>
                </a:schemeClr>
              </a:solidFill>
              <a:latin typeface="OmnesATTIIMedium" panose="02000000000000000000" pitchFamily="50" charset="0"/>
            </a:endParaRPr>
          </a:p>
        </p:txBody>
      </p:sp>
      <p:sp>
        <p:nvSpPr>
          <p:cNvPr id="27" name="TextBox 26"/>
          <p:cNvSpPr txBox="1"/>
          <p:nvPr/>
        </p:nvSpPr>
        <p:spPr>
          <a:xfrm>
            <a:off x="4010506" y="3692521"/>
            <a:ext cx="1785307" cy="276999"/>
          </a:xfrm>
          <a:prstGeom prst="rect">
            <a:avLst/>
          </a:prstGeom>
          <a:solidFill>
            <a:schemeClr val="accent4">
              <a:lumMod val="40000"/>
              <a:lumOff val="60000"/>
            </a:schemeClr>
          </a:solidFill>
        </p:spPr>
        <p:txBody>
          <a:bodyPr wrap="square" rtlCol="0">
            <a:spAutoFit/>
          </a:bodyPr>
          <a:lstStyle/>
          <a:p>
            <a:r>
              <a:rPr lang="en-US" sz="1200" dirty="0" smtClean="0">
                <a:solidFill>
                  <a:schemeClr val="tx1">
                    <a:lumMod val="75000"/>
                    <a:lumOff val="25000"/>
                  </a:schemeClr>
                </a:solidFill>
                <a:latin typeface="OmnesATTIIMedium" panose="02000000000000000000" pitchFamily="50" charset="0"/>
              </a:rPr>
              <a:t>Mental Modeling</a:t>
            </a:r>
            <a:endParaRPr lang="en-US" sz="1200" dirty="0">
              <a:solidFill>
                <a:schemeClr val="tx1">
                  <a:lumMod val="75000"/>
                  <a:lumOff val="25000"/>
                </a:schemeClr>
              </a:solidFill>
              <a:latin typeface="OmnesATTIIMedium" panose="02000000000000000000" pitchFamily="50" charset="0"/>
            </a:endParaRPr>
          </a:p>
        </p:txBody>
      </p:sp>
      <p:sp>
        <p:nvSpPr>
          <p:cNvPr id="29" name="TextBox 28"/>
          <p:cNvSpPr txBox="1"/>
          <p:nvPr/>
        </p:nvSpPr>
        <p:spPr>
          <a:xfrm>
            <a:off x="4010506" y="4246848"/>
            <a:ext cx="1635223" cy="461665"/>
          </a:xfrm>
          <a:prstGeom prst="rect">
            <a:avLst/>
          </a:prstGeom>
          <a:solidFill>
            <a:schemeClr val="accent4">
              <a:lumMod val="40000"/>
              <a:lumOff val="60000"/>
            </a:schemeClr>
          </a:solidFill>
        </p:spPr>
        <p:txBody>
          <a:bodyPr wrap="square" rtlCol="0">
            <a:spAutoFit/>
          </a:bodyPr>
          <a:lstStyle/>
          <a:p>
            <a:r>
              <a:rPr lang="en-US" sz="1200" dirty="0" smtClean="0">
                <a:solidFill>
                  <a:schemeClr val="tx1">
                    <a:lumMod val="75000"/>
                    <a:lumOff val="25000"/>
                  </a:schemeClr>
                </a:solidFill>
                <a:latin typeface="OmnesATTIIMedium" panose="02000000000000000000" pitchFamily="50" charset="0"/>
              </a:rPr>
              <a:t>Early Mockups / Flows</a:t>
            </a:r>
            <a:endParaRPr lang="en-US" sz="1200" dirty="0">
              <a:solidFill>
                <a:schemeClr val="tx1">
                  <a:lumMod val="75000"/>
                  <a:lumOff val="25000"/>
                </a:schemeClr>
              </a:solidFill>
              <a:latin typeface="OmnesATTIIMedium" panose="02000000000000000000" pitchFamily="50" charset="0"/>
            </a:endParaRPr>
          </a:p>
        </p:txBody>
      </p:sp>
      <p:sp>
        <p:nvSpPr>
          <p:cNvPr id="30" name="TextBox 29"/>
          <p:cNvSpPr txBox="1"/>
          <p:nvPr/>
        </p:nvSpPr>
        <p:spPr>
          <a:xfrm>
            <a:off x="6993074" y="2556247"/>
            <a:ext cx="1987342" cy="276999"/>
          </a:xfrm>
          <a:prstGeom prst="rect">
            <a:avLst/>
          </a:prstGeom>
          <a:solidFill>
            <a:schemeClr val="accent6">
              <a:lumMod val="20000"/>
              <a:lumOff val="80000"/>
            </a:schemeClr>
          </a:solidFill>
        </p:spPr>
        <p:txBody>
          <a:bodyPr wrap="square" rtlCol="0">
            <a:spAutoFit/>
          </a:bodyPr>
          <a:lstStyle/>
          <a:p>
            <a:r>
              <a:rPr lang="en-US" sz="1200" dirty="0" smtClean="0">
                <a:solidFill>
                  <a:schemeClr val="accent6">
                    <a:lumMod val="75000"/>
                  </a:schemeClr>
                </a:solidFill>
                <a:latin typeface="OmnesATTIIMedium" panose="02000000000000000000" pitchFamily="50" charset="0"/>
              </a:rPr>
              <a:t>Paper Prototype</a:t>
            </a:r>
            <a:endParaRPr lang="en-US" sz="1200" dirty="0">
              <a:solidFill>
                <a:schemeClr val="accent6">
                  <a:lumMod val="75000"/>
                </a:schemeClr>
              </a:solidFill>
              <a:latin typeface="OmnesATTIIMedium" panose="02000000000000000000" pitchFamily="50" charset="0"/>
            </a:endParaRPr>
          </a:p>
        </p:txBody>
      </p:sp>
      <p:sp>
        <p:nvSpPr>
          <p:cNvPr id="31" name="TextBox 30"/>
          <p:cNvSpPr txBox="1"/>
          <p:nvPr/>
        </p:nvSpPr>
        <p:spPr>
          <a:xfrm>
            <a:off x="6993074" y="3132113"/>
            <a:ext cx="2089876" cy="461665"/>
          </a:xfrm>
          <a:prstGeom prst="rect">
            <a:avLst/>
          </a:prstGeom>
          <a:solidFill>
            <a:schemeClr val="accent6">
              <a:lumMod val="20000"/>
              <a:lumOff val="80000"/>
            </a:schemeClr>
          </a:solidFill>
        </p:spPr>
        <p:txBody>
          <a:bodyPr wrap="square" rtlCol="0">
            <a:spAutoFit/>
          </a:bodyPr>
          <a:lstStyle/>
          <a:p>
            <a:r>
              <a:rPr lang="en-US" sz="1200" dirty="0" smtClean="0">
                <a:solidFill>
                  <a:schemeClr val="accent6">
                    <a:lumMod val="75000"/>
                  </a:schemeClr>
                </a:solidFill>
                <a:latin typeface="OmnesATTIIMedium" panose="02000000000000000000" pitchFamily="50" charset="0"/>
              </a:rPr>
              <a:t>Customer Collaboration Session</a:t>
            </a:r>
            <a:endParaRPr lang="en-US" sz="1200" dirty="0">
              <a:solidFill>
                <a:schemeClr val="accent6">
                  <a:lumMod val="75000"/>
                </a:schemeClr>
              </a:solidFill>
              <a:latin typeface="OmnesATTIIMedium" panose="02000000000000000000" pitchFamily="50" charset="0"/>
            </a:endParaRPr>
          </a:p>
        </p:txBody>
      </p:sp>
      <p:sp>
        <p:nvSpPr>
          <p:cNvPr id="32" name="TextBox 31"/>
          <p:cNvSpPr txBox="1"/>
          <p:nvPr/>
        </p:nvSpPr>
        <p:spPr>
          <a:xfrm>
            <a:off x="6993074" y="3892645"/>
            <a:ext cx="2014797" cy="276999"/>
          </a:xfrm>
          <a:prstGeom prst="rect">
            <a:avLst/>
          </a:prstGeom>
          <a:solidFill>
            <a:schemeClr val="accent6">
              <a:lumMod val="20000"/>
              <a:lumOff val="80000"/>
            </a:schemeClr>
          </a:solidFill>
        </p:spPr>
        <p:txBody>
          <a:bodyPr wrap="square" rtlCol="0">
            <a:spAutoFit/>
          </a:bodyPr>
          <a:lstStyle/>
          <a:p>
            <a:r>
              <a:rPr lang="en-US" sz="1200" dirty="0" smtClean="0">
                <a:solidFill>
                  <a:schemeClr val="accent6">
                    <a:lumMod val="75000"/>
                  </a:schemeClr>
                </a:solidFill>
                <a:latin typeface="OmnesATTIIMedium" panose="02000000000000000000" pitchFamily="50" charset="0"/>
              </a:rPr>
              <a:t>Desktop Prototype</a:t>
            </a:r>
            <a:endParaRPr lang="en-US" sz="1200" dirty="0">
              <a:solidFill>
                <a:schemeClr val="accent6">
                  <a:lumMod val="75000"/>
                </a:schemeClr>
              </a:solidFill>
              <a:latin typeface="OmnesATTIIMedium" panose="02000000000000000000" pitchFamily="50" charset="0"/>
            </a:endParaRPr>
          </a:p>
        </p:txBody>
      </p:sp>
      <p:sp>
        <p:nvSpPr>
          <p:cNvPr id="33" name="TextBox 32"/>
          <p:cNvSpPr txBox="1"/>
          <p:nvPr/>
        </p:nvSpPr>
        <p:spPr>
          <a:xfrm>
            <a:off x="6993074" y="4468511"/>
            <a:ext cx="2053515" cy="276999"/>
          </a:xfrm>
          <a:prstGeom prst="rect">
            <a:avLst/>
          </a:prstGeom>
          <a:solidFill>
            <a:schemeClr val="accent6">
              <a:lumMod val="20000"/>
              <a:lumOff val="80000"/>
            </a:schemeClr>
          </a:solidFill>
        </p:spPr>
        <p:txBody>
          <a:bodyPr wrap="square" rtlCol="0">
            <a:spAutoFit/>
          </a:bodyPr>
          <a:lstStyle/>
          <a:p>
            <a:r>
              <a:rPr lang="en-US" sz="1200" dirty="0" smtClean="0">
                <a:solidFill>
                  <a:schemeClr val="accent6">
                    <a:lumMod val="75000"/>
                  </a:schemeClr>
                </a:solidFill>
                <a:latin typeface="OmnesATTIIMedium" panose="02000000000000000000" pitchFamily="50" charset="0"/>
              </a:rPr>
              <a:t>Usability Study</a:t>
            </a:r>
            <a:endParaRPr lang="en-US" sz="1200" dirty="0">
              <a:solidFill>
                <a:schemeClr val="accent6">
                  <a:lumMod val="75000"/>
                </a:schemeClr>
              </a:solidFill>
              <a:latin typeface="OmnesATTIIMedium" panose="02000000000000000000" pitchFamily="50" charset="0"/>
            </a:endParaRPr>
          </a:p>
        </p:txBody>
      </p:sp>
      <p:sp>
        <p:nvSpPr>
          <p:cNvPr id="54" name="TextBox 53"/>
          <p:cNvSpPr txBox="1"/>
          <p:nvPr/>
        </p:nvSpPr>
        <p:spPr>
          <a:xfrm>
            <a:off x="4010506" y="4821875"/>
            <a:ext cx="1635223" cy="461665"/>
          </a:xfrm>
          <a:prstGeom prst="rect">
            <a:avLst/>
          </a:prstGeom>
          <a:solidFill>
            <a:schemeClr val="accent4">
              <a:lumMod val="40000"/>
              <a:lumOff val="60000"/>
            </a:schemeClr>
          </a:solidFill>
        </p:spPr>
        <p:txBody>
          <a:bodyPr wrap="square" rtlCol="0">
            <a:spAutoFit/>
          </a:bodyPr>
          <a:lstStyle/>
          <a:p>
            <a:r>
              <a:rPr lang="en-US" sz="1200" dirty="0" smtClean="0">
                <a:solidFill>
                  <a:schemeClr val="tx1">
                    <a:lumMod val="75000"/>
                    <a:lumOff val="25000"/>
                  </a:schemeClr>
                </a:solidFill>
                <a:latin typeface="OmnesATTIIMedium" panose="02000000000000000000" pitchFamily="50" charset="0"/>
              </a:rPr>
              <a:t>Content Opportunities</a:t>
            </a:r>
            <a:endParaRPr lang="en-US" sz="1200" dirty="0">
              <a:solidFill>
                <a:schemeClr val="tx1">
                  <a:lumMod val="75000"/>
                  <a:lumOff val="25000"/>
                </a:schemeClr>
              </a:solidFill>
              <a:latin typeface="OmnesATTIIMedium" panose="02000000000000000000" pitchFamily="50"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42" y="2476759"/>
            <a:ext cx="469901" cy="4699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03" y="3242331"/>
            <a:ext cx="453991" cy="2925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60" y="3864361"/>
            <a:ext cx="470340" cy="371720"/>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68" y="4481691"/>
            <a:ext cx="403139" cy="321218"/>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8060" y="2548927"/>
            <a:ext cx="303834" cy="36779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1286" y="3103965"/>
            <a:ext cx="433766" cy="36069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1755" y="3646129"/>
            <a:ext cx="324176" cy="38643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7769" y="4272995"/>
            <a:ext cx="397653" cy="351474"/>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1002" y="4860468"/>
            <a:ext cx="287242" cy="355586"/>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0958" y="2548229"/>
            <a:ext cx="291544" cy="378285"/>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0866" y="3145563"/>
            <a:ext cx="399534" cy="399534"/>
          </a:xfrm>
          <a:prstGeom prst="rect">
            <a:avLst/>
          </a:prstGeom>
        </p:spPr>
      </p:pic>
      <p:pic>
        <p:nvPicPr>
          <p:cNvPr id="38" name="Pictur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8166" y="3813821"/>
            <a:ext cx="484163" cy="415406"/>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130" y="4475490"/>
            <a:ext cx="470340" cy="371720"/>
          </a:xfrm>
          <a:prstGeom prst="rect">
            <a:avLst/>
          </a:prstGeom>
        </p:spPr>
      </p:pic>
    </p:spTree>
    <p:extLst>
      <p:ext uri="{BB962C8B-B14F-4D97-AF65-F5344CB8AC3E}">
        <p14:creationId xmlns:p14="http://schemas.microsoft.com/office/powerpoint/2010/main" val="4120736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smtClean="0"/>
              <a:t>AT&amp;T Proprietary (Internal Use Only). Not for use or disclosure outside the AT&amp;T companies except under written agreement.</a:t>
            </a:r>
            <a:endParaRPr lang="en-US" dirty="0"/>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30</a:t>
            </a:fld>
            <a:endParaRPr lang="en-US" dirty="0"/>
          </a:p>
        </p:txBody>
      </p:sp>
      <p:sp>
        <p:nvSpPr>
          <p:cNvPr id="4" name="Title 3"/>
          <p:cNvSpPr>
            <a:spLocks noGrp="1"/>
          </p:cNvSpPr>
          <p:nvPr>
            <p:ph type="title"/>
          </p:nvPr>
        </p:nvSpPr>
        <p:spPr/>
        <p:txBody>
          <a:bodyPr/>
          <a:lstStyle/>
          <a:p>
            <a:r>
              <a:rPr lang="en-US" dirty="0" smtClean="0"/>
              <a:t>Project Takeaways and recommendations</a:t>
            </a:r>
            <a:endParaRPr lang="en-US" dirty="0"/>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US" sz="1600" dirty="0" smtClean="0">
                <a:solidFill>
                  <a:schemeClr val="bg2">
                    <a:lumMod val="25000"/>
                  </a:schemeClr>
                </a:solidFill>
              </a:rPr>
              <a:t>Content is king with a complex product offering. </a:t>
            </a:r>
            <a:r>
              <a:rPr lang="en-US" sz="1600" dirty="0" smtClean="0">
                <a:solidFill>
                  <a:schemeClr val="bg2">
                    <a:lumMod val="25000"/>
                  </a:schemeClr>
                </a:solidFill>
              </a:rPr>
              <a:t/>
            </a:r>
            <a:br>
              <a:rPr lang="en-US" sz="1600" dirty="0" smtClean="0">
                <a:solidFill>
                  <a:schemeClr val="bg2">
                    <a:lumMod val="25000"/>
                  </a:schemeClr>
                </a:solidFill>
              </a:rPr>
            </a:br>
            <a:r>
              <a:rPr lang="en-US" sz="1600" dirty="0" smtClean="0">
                <a:solidFill>
                  <a:schemeClr val="bg2">
                    <a:lumMod val="25000"/>
                  </a:schemeClr>
                </a:solidFill>
              </a:rPr>
              <a:t>Simple </a:t>
            </a:r>
            <a:r>
              <a:rPr lang="en-US" sz="1600" dirty="0" smtClean="0">
                <a:solidFill>
                  <a:schemeClr val="bg2">
                    <a:lumMod val="25000"/>
                  </a:schemeClr>
                </a:solidFill>
              </a:rPr>
              <a:t>and clean designs alone will not support customers needs for clarification.</a:t>
            </a:r>
          </a:p>
          <a:p>
            <a:pPr marL="342900" indent="-342900">
              <a:buFont typeface="Arial" panose="020B0604020202020204" pitchFamily="34" charset="0"/>
              <a:buChar char="•"/>
            </a:pPr>
            <a:r>
              <a:rPr lang="en-US" sz="1600" dirty="0" smtClean="0">
                <a:solidFill>
                  <a:schemeClr val="bg2">
                    <a:lumMod val="25000"/>
                  </a:schemeClr>
                </a:solidFill>
              </a:rPr>
              <a:t>Rethink the offerings </a:t>
            </a:r>
            <a:r>
              <a:rPr lang="en-US" sz="1600" dirty="0" smtClean="0">
                <a:solidFill>
                  <a:schemeClr val="bg2">
                    <a:lumMod val="25000"/>
                  </a:schemeClr>
                </a:solidFill>
              </a:rPr>
              <a:t>- Features </a:t>
            </a:r>
            <a:r>
              <a:rPr lang="en-US" sz="1600" dirty="0" smtClean="0">
                <a:solidFill>
                  <a:schemeClr val="bg2">
                    <a:lumMod val="25000"/>
                  </a:schemeClr>
                </a:solidFill>
              </a:rPr>
              <a:t>and Packages terms don’t work for customer’s mental model for associating it as a plan. </a:t>
            </a:r>
          </a:p>
          <a:p>
            <a:pPr marL="342900" indent="-342900">
              <a:buFont typeface="Arial" panose="020B0604020202020204" pitchFamily="34" charset="0"/>
              <a:buChar char="•"/>
            </a:pPr>
            <a:r>
              <a:rPr lang="en-US" sz="1600" dirty="0" smtClean="0">
                <a:solidFill>
                  <a:schemeClr val="bg2">
                    <a:lumMod val="25000"/>
                  </a:schemeClr>
                </a:solidFill>
              </a:rPr>
              <a:t>Vet out a better cruise package that already includes passport features. </a:t>
            </a:r>
          </a:p>
          <a:p>
            <a:pPr marL="342900" indent="-342900">
              <a:buFont typeface="Arial" panose="020B0604020202020204" pitchFamily="34" charset="0"/>
              <a:buChar char="•"/>
            </a:pPr>
            <a:r>
              <a:rPr lang="en-US" sz="1600" dirty="0" smtClean="0">
                <a:solidFill>
                  <a:schemeClr val="bg2">
                    <a:lumMod val="25000"/>
                  </a:schemeClr>
                </a:solidFill>
              </a:rPr>
              <a:t>Rethink Passport – The branding name is inconsistent and confuses the customer</a:t>
            </a:r>
          </a:p>
          <a:p>
            <a:pPr marL="342900" indent="-342900">
              <a:buFont typeface="Arial" panose="020B0604020202020204" pitchFamily="34" charset="0"/>
              <a:buChar char="•"/>
            </a:pPr>
            <a:r>
              <a:rPr lang="en-US" sz="1600" dirty="0" smtClean="0">
                <a:solidFill>
                  <a:schemeClr val="bg2">
                    <a:lumMod val="25000"/>
                  </a:schemeClr>
                </a:solidFill>
              </a:rPr>
              <a:t>Customers like suggestions. Just be clear on how it’s determined</a:t>
            </a:r>
          </a:p>
          <a:p>
            <a:pPr marL="342900" indent="-342900">
              <a:buFont typeface="Arial" panose="020B0604020202020204" pitchFamily="34" charset="0"/>
              <a:buChar char="•"/>
            </a:pPr>
            <a:r>
              <a:rPr lang="en-US" sz="1600" dirty="0" smtClean="0">
                <a:solidFill>
                  <a:schemeClr val="bg2">
                    <a:lumMod val="25000"/>
                  </a:schemeClr>
                </a:solidFill>
              </a:rPr>
              <a:t>Customers need education. Remove the delineation between non-authenticated (sales) and authenticated (</a:t>
            </a:r>
            <a:r>
              <a:rPr lang="en-US" sz="1600" dirty="0" err="1" smtClean="0">
                <a:solidFill>
                  <a:schemeClr val="bg2">
                    <a:lumMod val="25000"/>
                  </a:schemeClr>
                </a:solidFill>
              </a:rPr>
              <a:t>buyflow</a:t>
            </a:r>
            <a:r>
              <a:rPr lang="en-US" sz="1600" dirty="0" smtClean="0">
                <a:solidFill>
                  <a:schemeClr val="bg2">
                    <a:lumMod val="25000"/>
                  </a:schemeClr>
                </a:solidFill>
              </a:rPr>
              <a:t>) experiences.  Lead customers to education first with the ability to bypass to sales if not needed.</a:t>
            </a:r>
          </a:p>
          <a:p>
            <a:pPr marL="342900" indent="-342900">
              <a:buFont typeface="Arial" panose="020B0604020202020204" pitchFamily="34" charset="0"/>
              <a:buChar char="•"/>
            </a:pPr>
            <a:endParaRPr lang="en-US" sz="1600" dirty="0" smtClean="0">
              <a:solidFill>
                <a:schemeClr val="bg2">
                  <a:lumMod val="25000"/>
                </a:schemeClr>
              </a:solidFill>
            </a:endParaRPr>
          </a:p>
          <a:p>
            <a:pPr lvl="2" indent="0">
              <a:buNone/>
            </a:pPr>
            <a:endParaRPr lang="en-US" dirty="0" smtClean="0">
              <a:solidFill>
                <a:schemeClr val="bg2">
                  <a:lumMod val="25000"/>
                </a:schemeClr>
              </a:solidFill>
            </a:endParaRPr>
          </a:p>
          <a:p>
            <a:endParaRPr lang="en-US" dirty="0">
              <a:solidFill>
                <a:schemeClr val="bg2">
                  <a:lumMod val="50000"/>
                </a:schemeClr>
              </a:solidFill>
            </a:endParaRPr>
          </a:p>
        </p:txBody>
      </p:sp>
    </p:spTree>
    <p:extLst>
      <p:ext uri="{BB962C8B-B14F-4D97-AF65-F5344CB8AC3E}">
        <p14:creationId xmlns:p14="http://schemas.microsoft.com/office/powerpoint/2010/main" val="787219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31</a:t>
            </a:fld>
            <a:endParaRPr lang="en-US" dirty="0"/>
          </a:p>
        </p:txBody>
      </p:sp>
    </p:spTree>
    <p:extLst>
      <p:ext uri="{BB962C8B-B14F-4D97-AF65-F5344CB8AC3E}">
        <p14:creationId xmlns:p14="http://schemas.microsoft.com/office/powerpoint/2010/main" val="29615136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32</a:t>
            </a:fld>
            <a:endParaRPr lang="en-US" dirty="0"/>
          </a:p>
        </p:txBody>
      </p:sp>
    </p:spTree>
    <p:extLst>
      <p:ext uri="{BB962C8B-B14F-4D97-AF65-F5344CB8AC3E}">
        <p14:creationId xmlns:p14="http://schemas.microsoft.com/office/powerpoint/2010/main" val="2328621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smtClean="0"/>
              <a:t>© 2014 AT&amp;T Intellectual Property. All rights reserved. AT&amp;T and the AT&amp;T logo are trademarks of AT&amp;T Intellectual Property.</a:t>
            </a:r>
          </a:p>
          <a:p>
            <a:r>
              <a:rPr lang="en-US" dirty="0" smtClean="0"/>
              <a:t>AT&amp;T Proprietary (Internal Use Only) Not for use or disclosure outside the AT&amp;T companies except under written agreement.</a:t>
            </a:r>
            <a:endParaRPr lang="en-US" dirty="0"/>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4</a:t>
            </a:fld>
            <a:endParaRPr lang="en-US" dirty="0"/>
          </a:p>
        </p:txBody>
      </p:sp>
      <p:sp>
        <p:nvSpPr>
          <p:cNvPr id="4" name="Title 15"/>
          <p:cNvSpPr txBox="1">
            <a:spLocks/>
          </p:cNvSpPr>
          <p:nvPr/>
        </p:nvSpPr>
        <p:spPr>
          <a:xfrm>
            <a:off x="495300" y="2014395"/>
            <a:ext cx="4279265" cy="518051"/>
          </a:xfrm>
          <a:prstGeom prst="rect">
            <a:avLst/>
          </a:prstGeom>
        </p:spPr>
        <p:txBody>
          <a:bodyPr anchor="t" anchorCtr="0"/>
          <a:lst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a:lstStyle>
          <a:p>
            <a:r>
              <a:rPr lang="en-US" sz="4000" dirty="0" smtClean="0">
                <a:solidFill>
                  <a:srgbClr val="B8509E"/>
                </a:solidFill>
                <a:latin typeface="OmnesATTIILight" pitchFamily="50" charset="0"/>
                <a:cs typeface="Calibri"/>
              </a:rPr>
              <a:t>Research</a:t>
            </a:r>
            <a:endParaRPr lang="en-US" sz="3000" dirty="0" smtClean="0">
              <a:solidFill>
                <a:srgbClr val="B8509E"/>
              </a:solidFill>
              <a:latin typeface="OmnesATTIILight" pitchFamily="50" charset="0"/>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674" y="831920"/>
            <a:ext cx="1193526" cy="2364950"/>
          </a:xfrm>
          <a:prstGeom prst="rect">
            <a:avLst/>
          </a:prstGeom>
        </p:spPr>
      </p:pic>
    </p:spTree>
    <p:extLst>
      <p:ext uri="{BB962C8B-B14F-4D97-AF65-F5344CB8AC3E}">
        <p14:creationId xmlns:p14="http://schemas.microsoft.com/office/powerpoint/2010/main" val="1204904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harvardvanguard.org/wordpress/wp-content/uploads/2012/05/computer-user.jpg"/>
          <p:cNvPicPr>
            <a:picLocks noChangeAspect="1" noChangeArrowheads="1"/>
          </p:cNvPicPr>
          <p:nvPr/>
        </p:nvPicPr>
        <p:blipFill rotWithShape="1">
          <a:blip r:embed="rId2">
            <a:duotone>
              <a:prstClr val="black"/>
              <a:srgbClr val="B80180">
                <a:tint val="45000"/>
                <a:satMod val="400000"/>
              </a:srgbClr>
            </a:duotone>
            <a:extLst>
              <a:ext uri="{28A0092B-C50C-407E-A947-70E740481C1C}">
                <a14:useLocalDpi xmlns:a14="http://schemas.microsoft.com/office/drawing/2010/main" val="0"/>
              </a:ext>
            </a:extLst>
          </a:blip>
          <a:srcRect l="-1022" t="2191" r="1022" b="14944"/>
          <a:stretch/>
        </p:blipFill>
        <p:spPr bwMode="auto">
          <a:xfrm>
            <a:off x="-110217" y="0"/>
            <a:ext cx="9298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a:spLocks noGrp="1"/>
          </p:cNvSpPr>
          <p:nvPr>
            <p:ph type="title"/>
          </p:nvPr>
        </p:nvSpPr>
        <p:spPr>
          <a:xfrm>
            <a:off x="-43931" y="5826758"/>
            <a:ext cx="9231861" cy="1031242"/>
          </a:xfrm>
          <a:solidFill>
            <a:srgbClr val="FFFFFF">
              <a:alpha val="74902"/>
            </a:srgbClr>
          </a:solidFill>
        </p:spPr>
        <p:txBody>
          <a:bodyPr lIns="365760" tIns="182880" rIns="365760" anchor="t">
            <a:normAutofit/>
          </a:bodyPr>
          <a:lstStyle/>
          <a:p>
            <a:r>
              <a:rPr lang="en-US" sz="2000" b="1" dirty="0" smtClean="0">
                <a:solidFill>
                  <a:srgbClr val="B70180"/>
                </a:solidFill>
                <a:latin typeface="OmnesATT II" panose="02000606040000020004" pitchFamily="50" charset="0"/>
              </a:rPr>
              <a:t>Research Activities</a:t>
            </a:r>
            <a:endParaRPr lang="en-US" sz="2000" b="1" dirty="0">
              <a:solidFill>
                <a:srgbClr val="B70180"/>
              </a:solidFill>
              <a:latin typeface="OmnesATT II" panose="02000606040000020004" pitchFamily="50" charset="0"/>
            </a:endParaRPr>
          </a:p>
        </p:txBody>
      </p:sp>
      <p:pic>
        <p:nvPicPr>
          <p:cNvPr id="1026" name="Picture 2" descr="http://www.scribendi.com/images/cms/Question-Ma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955" y="1040939"/>
            <a:ext cx="1960204" cy="177202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p:cNvSpPr txBox="1">
            <a:spLocks/>
          </p:cNvSpPr>
          <p:nvPr/>
        </p:nvSpPr>
        <p:spPr>
          <a:xfrm>
            <a:off x="918432" y="471758"/>
            <a:ext cx="5125583" cy="432776"/>
          </a:xfrm>
          <a:prstGeom prst="rect">
            <a:avLst/>
          </a:prstGeom>
          <a:noFill/>
        </p:spPr>
        <p:txBody>
          <a:bodyPr>
            <a:no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chemeClr val="bg1"/>
                </a:solidFill>
                <a:latin typeface="OmnesATTIILight" pitchFamily="50" charset="0"/>
              </a:rPr>
              <a:t>Key Insights</a:t>
            </a:r>
            <a:endParaRPr lang="en-US" sz="3600" dirty="0">
              <a:solidFill>
                <a:schemeClr val="bg1"/>
              </a:solidFill>
              <a:latin typeface="OmnesATTIILight" pitchFamily="50" charset="0"/>
            </a:endParaRPr>
          </a:p>
        </p:txBody>
      </p:sp>
      <p:sp>
        <p:nvSpPr>
          <p:cNvPr id="15" name="Content Placeholder 5"/>
          <p:cNvSpPr txBox="1">
            <a:spLocks/>
          </p:cNvSpPr>
          <p:nvPr/>
        </p:nvSpPr>
        <p:spPr>
          <a:xfrm>
            <a:off x="988468" y="2330878"/>
            <a:ext cx="8012657" cy="411480"/>
          </a:xfrm>
          <a:prstGeom prst="rect">
            <a:avLst/>
          </a:prstGeom>
          <a:noFill/>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See it as a ‘shared plan’ versus a device feature.</a:t>
            </a:r>
          </a:p>
        </p:txBody>
      </p:sp>
      <p:sp>
        <p:nvSpPr>
          <p:cNvPr id="25" name="Content Placeholder 5"/>
          <p:cNvSpPr txBox="1">
            <a:spLocks/>
          </p:cNvSpPr>
          <p:nvPr/>
        </p:nvSpPr>
        <p:spPr>
          <a:xfrm>
            <a:off x="988468" y="1366708"/>
            <a:ext cx="8012657" cy="411480"/>
          </a:xfrm>
          <a:prstGeom prst="rect">
            <a:avLst/>
          </a:prstGeom>
          <a:noFill/>
        </p:spPr>
        <p:txBody>
          <a:bodyPr>
            <a:no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Simple</a:t>
            </a:r>
            <a:r>
              <a:rPr lang="en-US" sz="1600" dirty="0">
                <a:solidFill>
                  <a:schemeClr val="bg1"/>
                </a:solidFill>
                <a:latin typeface="OmnesATT II" panose="02000606040000020004" pitchFamily="50" charset="0"/>
              </a:rPr>
              <a:t>, easy with no </a:t>
            </a:r>
            <a:r>
              <a:rPr lang="en-US" sz="1600" dirty="0" smtClean="0">
                <a:solidFill>
                  <a:schemeClr val="bg1"/>
                </a:solidFill>
                <a:latin typeface="OmnesATT II" panose="02000606040000020004" pitchFamily="50" charset="0"/>
              </a:rPr>
              <a:t>surprises.</a:t>
            </a:r>
          </a:p>
        </p:txBody>
      </p:sp>
      <p:sp>
        <p:nvSpPr>
          <p:cNvPr id="27" name="Content Placeholder 5"/>
          <p:cNvSpPr txBox="1">
            <a:spLocks/>
          </p:cNvSpPr>
          <p:nvPr/>
        </p:nvSpPr>
        <p:spPr>
          <a:xfrm>
            <a:off x="988468" y="1848793"/>
            <a:ext cx="8012657" cy="411480"/>
          </a:xfrm>
          <a:prstGeom prst="rect">
            <a:avLst/>
          </a:prstGeom>
          <a:noFill/>
        </p:spPr>
        <p:txBody>
          <a:bodyPr>
            <a:no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Do, or are willing to modify usage habits while traveling. </a:t>
            </a:r>
          </a:p>
        </p:txBody>
      </p:sp>
      <p:sp>
        <p:nvSpPr>
          <p:cNvPr id="28" name="Content Placeholder 5"/>
          <p:cNvSpPr txBox="1">
            <a:spLocks/>
          </p:cNvSpPr>
          <p:nvPr/>
        </p:nvSpPr>
        <p:spPr>
          <a:xfrm>
            <a:off x="1036287" y="3295048"/>
            <a:ext cx="8012657" cy="411480"/>
          </a:xfrm>
          <a:prstGeom prst="rect">
            <a:avLst/>
          </a:prstGeom>
          <a:noFill/>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solidFill>
                  <a:schemeClr val="bg1"/>
                </a:solidFill>
                <a:latin typeface="OmnesATT II" panose="02000606040000020004" pitchFamily="50" charset="0"/>
              </a:rPr>
              <a:t>D</a:t>
            </a:r>
            <a:r>
              <a:rPr lang="en-US" sz="1600" dirty="0" smtClean="0">
                <a:solidFill>
                  <a:schemeClr val="bg1"/>
                </a:solidFill>
                <a:latin typeface="OmnesATT II" panose="02000606040000020004" pitchFamily="50" charset="0"/>
              </a:rPr>
              <a:t>ifferentiating Passport from Cruise.</a:t>
            </a:r>
          </a:p>
        </p:txBody>
      </p:sp>
      <p:sp>
        <p:nvSpPr>
          <p:cNvPr id="29" name="Content Placeholder 5"/>
          <p:cNvSpPr txBox="1">
            <a:spLocks/>
          </p:cNvSpPr>
          <p:nvPr/>
        </p:nvSpPr>
        <p:spPr>
          <a:xfrm>
            <a:off x="1036286" y="2812963"/>
            <a:ext cx="8012657" cy="411480"/>
          </a:xfrm>
          <a:prstGeom prst="rect">
            <a:avLst/>
          </a:prstGeom>
          <a:noFill/>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Package vs. Plan vs. Feature confusion</a:t>
            </a:r>
          </a:p>
        </p:txBody>
      </p:sp>
      <p:sp>
        <p:nvSpPr>
          <p:cNvPr id="30" name="Content Placeholder 5"/>
          <p:cNvSpPr txBox="1">
            <a:spLocks/>
          </p:cNvSpPr>
          <p:nvPr/>
        </p:nvSpPr>
        <p:spPr>
          <a:xfrm>
            <a:off x="1071268" y="3777133"/>
            <a:ext cx="8012657" cy="411480"/>
          </a:xfrm>
          <a:prstGeom prst="rect">
            <a:avLst/>
          </a:prstGeom>
          <a:noFill/>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Need for a stronger mobile experience (purchase and usage)</a:t>
            </a:r>
          </a:p>
        </p:txBody>
      </p:sp>
      <p:sp>
        <p:nvSpPr>
          <p:cNvPr id="31" name="Content Placeholder 5"/>
          <p:cNvSpPr txBox="1">
            <a:spLocks/>
          </p:cNvSpPr>
          <p:nvPr/>
        </p:nvSpPr>
        <p:spPr>
          <a:xfrm>
            <a:off x="1175273" y="5223386"/>
            <a:ext cx="8012657" cy="411480"/>
          </a:xfrm>
          <a:prstGeom prst="rect">
            <a:avLst/>
          </a:prstGeom>
          <a:noFill/>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solidFill>
                  <a:schemeClr val="bg1"/>
                </a:solidFill>
                <a:latin typeface="OmnesATT II" panose="02000606040000020004" pitchFamily="50" charset="0"/>
              </a:rPr>
              <a:t>U</a:t>
            </a:r>
            <a:r>
              <a:rPr lang="en-US" sz="1600" dirty="0" smtClean="0">
                <a:solidFill>
                  <a:schemeClr val="bg1"/>
                </a:solidFill>
                <a:latin typeface="OmnesATT II" panose="02000606040000020004" pitchFamily="50" charset="0"/>
              </a:rPr>
              <a:t>nderstanding how timing, usage and features </a:t>
            </a:r>
            <a:r>
              <a:rPr lang="en-US" sz="1600" dirty="0" smtClean="0">
                <a:solidFill>
                  <a:schemeClr val="bg1"/>
                </a:solidFill>
                <a:latin typeface="OmnesATT II" panose="02000606040000020004" pitchFamily="50" charset="0"/>
              </a:rPr>
              <a:t>(</a:t>
            </a:r>
            <a:r>
              <a:rPr lang="en-US" sz="1600" dirty="0" smtClean="0">
                <a:solidFill>
                  <a:schemeClr val="bg1"/>
                </a:solidFill>
                <a:latin typeface="OmnesATT II" panose="02000606040000020004" pitchFamily="50" charset="0"/>
              </a:rPr>
              <a:t>i.e. voicemail) can impact charges</a:t>
            </a:r>
            <a:endParaRPr lang="en-US" sz="1600" dirty="0">
              <a:solidFill>
                <a:schemeClr val="bg1"/>
              </a:solidFill>
              <a:latin typeface="OmnesATT II" panose="02000606040000020004" pitchFamily="50" charset="0"/>
            </a:endParaRPr>
          </a:p>
        </p:txBody>
      </p:sp>
      <p:sp>
        <p:nvSpPr>
          <p:cNvPr id="32" name="Content Placeholder 5"/>
          <p:cNvSpPr txBox="1">
            <a:spLocks/>
          </p:cNvSpPr>
          <p:nvPr/>
        </p:nvSpPr>
        <p:spPr>
          <a:xfrm>
            <a:off x="1126416" y="4259218"/>
            <a:ext cx="8012657" cy="411480"/>
          </a:xfrm>
          <a:prstGeom prst="rect">
            <a:avLst/>
          </a:prstGeom>
          <a:noFill/>
        </p:spPr>
        <p:txBody>
          <a:bodyPr>
            <a:no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Lack of confidence in decision making.</a:t>
            </a:r>
          </a:p>
        </p:txBody>
      </p:sp>
      <p:sp>
        <p:nvSpPr>
          <p:cNvPr id="33" name="Content Placeholder 5"/>
          <p:cNvSpPr txBox="1">
            <a:spLocks/>
          </p:cNvSpPr>
          <p:nvPr/>
        </p:nvSpPr>
        <p:spPr>
          <a:xfrm>
            <a:off x="1175273" y="4741303"/>
            <a:ext cx="8012657" cy="411480"/>
          </a:xfrm>
          <a:prstGeom prst="rect">
            <a:avLst/>
          </a:prstGeom>
          <a:noFill/>
        </p:spPr>
        <p:txBody>
          <a:bodyPr>
            <a:no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solidFill>
                  <a:schemeClr val="bg1"/>
                </a:solidFill>
                <a:latin typeface="OmnesATT II" panose="02000606040000020004" pitchFamily="50" charset="0"/>
              </a:rPr>
              <a:t>Understand data usage and package/plan options.</a:t>
            </a:r>
          </a:p>
        </p:txBody>
      </p:sp>
      <p:sp>
        <p:nvSpPr>
          <p:cNvPr id="34" name="TextBox 33"/>
          <p:cNvSpPr txBox="1"/>
          <p:nvPr/>
        </p:nvSpPr>
        <p:spPr>
          <a:xfrm>
            <a:off x="3840136" y="6488406"/>
            <a:ext cx="1934478" cy="276999"/>
          </a:xfrm>
          <a:prstGeom prst="rect">
            <a:avLst/>
          </a:prstGeom>
          <a:noFill/>
        </p:spPr>
        <p:txBody>
          <a:bodyPr wrap="square" rtlCol="0">
            <a:spAutoFit/>
          </a:bodyPr>
          <a:lstStyle/>
          <a:p>
            <a:r>
              <a:rPr lang="en-US" sz="1200" dirty="0" smtClean="0">
                <a:solidFill>
                  <a:schemeClr val="accent1">
                    <a:lumMod val="50000"/>
                  </a:schemeClr>
                </a:solidFill>
                <a:latin typeface="OmnesATT II" panose="02000606040000020004" pitchFamily="50" charset="0"/>
                <a:hlinkClick r:id="rId4"/>
              </a:rPr>
              <a:t>Focus Group Discussion</a:t>
            </a:r>
            <a:endParaRPr lang="en-US" sz="1200" dirty="0">
              <a:solidFill>
                <a:schemeClr val="accent1">
                  <a:lumMod val="50000"/>
                </a:schemeClr>
              </a:solidFill>
              <a:latin typeface="OmnesATT II" panose="02000606040000020004" pitchFamily="50" charset="0"/>
            </a:endParaRPr>
          </a:p>
        </p:txBody>
      </p:sp>
      <p:sp>
        <p:nvSpPr>
          <p:cNvPr id="35" name="TextBox 34"/>
          <p:cNvSpPr txBox="1"/>
          <p:nvPr/>
        </p:nvSpPr>
        <p:spPr>
          <a:xfrm>
            <a:off x="5654753" y="6488405"/>
            <a:ext cx="1546144" cy="276999"/>
          </a:xfrm>
          <a:prstGeom prst="rect">
            <a:avLst/>
          </a:prstGeom>
          <a:noFill/>
        </p:spPr>
        <p:txBody>
          <a:bodyPr wrap="square" rtlCol="0">
            <a:spAutoFit/>
          </a:bodyPr>
          <a:lstStyle/>
          <a:p>
            <a:r>
              <a:rPr lang="en-US" sz="1200" dirty="0" smtClean="0">
                <a:solidFill>
                  <a:schemeClr val="accent1">
                    <a:lumMod val="50000"/>
                  </a:schemeClr>
                </a:solidFill>
                <a:latin typeface="OmnesATT II" panose="02000606040000020004" pitchFamily="50" charset="0"/>
                <a:hlinkClick r:id="rId5"/>
              </a:rPr>
              <a:t>CSR Interviews</a:t>
            </a:r>
            <a:endParaRPr lang="en-US" sz="1200" dirty="0">
              <a:solidFill>
                <a:schemeClr val="accent1">
                  <a:lumMod val="50000"/>
                </a:schemeClr>
              </a:solidFill>
              <a:latin typeface="OmnesATT II" panose="02000606040000020004" pitchFamily="50" charset="0"/>
            </a:endParaRPr>
          </a:p>
        </p:txBody>
      </p:sp>
      <p:sp>
        <p:nvSpPr>
          <p:cNvPr id="36" name="TextBox 35"/>
          <p:cNvSpPr txBox="1"/>
          <p:nvPr/>
        </p:nvSpPr>
        <p:spPr>
          <a:xfrm>
            <a:off x="6900790" y="6488404"/>
            <a:ext cx="2039634" cy="276999"/>
          </a:xfrm>
          <a:prstGeom prst="rect">
            <a:avLst/>
          </a:prstGeom>
          <a:noFill/>
        </p:spPr>
        <p:txBody>
          <a:bodyPr wrap="square" rtlCol="0">
            <a:spAutoFit/>
          </a:bodyPr>
          <a:lstStyle/>
          <a:p>
            <a:pPr algn="ctr"/>
            <a:r>
              <a:rPr lang="en-US" sz="1200" dirty="0" smtClean="0">
                <a:solidFill>
                  <a:schemeClr val="accent1">
                    <a:lumMod val="50000"/>
                  </a:schemeClr>
                </a:solidFill>
                <a:latin typeface="OmnesATT II" panose="02000606040000020004" pitchFamily="50" charset="0"/>
                <a:hlinkClick r:id="rId6"/>
              </a:rPr>
              <a:t>Production Usability Study</a:t>
            </a:r>
            <a:endParaRPr lang="en-US" sz="1200" dirty="0">
              <a:solidFill>
                <a:schemeClr val="accent1">
                  <a:lumMod val="50000"/>
                </a:schemeClr>
              </a:solidFill>
              <a:latin typeface="OmnesATT II" panose="02000606040000020004" pitchFamily="50" charset="0"/>
            </a:endParaRPr>
          </a:p>
        </p:txBody>
      </p:sp>
      <p:pic>
        <p:nvPicPr>
          <p:cNvPr id="21" name="Picture 20"/>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35848" y="5982461"/>
            <a:ext cx="469901" cy="469901"/>
          </a:xfrm>
          <a:prstGeom prst="rect">
            <a:avLst/>
          </a:prstGeom>
        </p:spPr>
      </p:pic>
      <p:pic>
        <p:nvPicPr>
          <p:cNvPr id="22" name="Picture 2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15547" y="6051788"/>
            <a:ext cx="453991" cy="292572"/>
          </a:xfrm>
          <a:prstGeom prst="rect">
            <a:avLst/>
          </a:prstGeom>
        </p:spPr>
      </p:pic>
      <p:pic>
        <p:nvPicPr>
          <p:cNvPr id="23" name="Picture 22"/>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48277" y="5986705"/>
            <a:ext cx="557632" cy="440709"/>
          </a:xfrm>
          <a:prstGeom prst="rect">
            <a:avLst/>
          </a:prstGeom>
        </p:spPr>
      </p:pic>
    </p:spTree>
    <p:extLst>
      <p:ext uri="{BB962C8B-B14F-4D97-AF65-F5344CB8AC3E}">
        <p14:creationId xmlns:p14="http://schemas.microsoft.com/office/powerpoint/2010/main" val="1727984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50" t="4811" r="2578" b="66413"/>
          <a:stretch/>
        </p:blipFill>
        <p:spPr>
          <a:xfrm>
            <a:off x="-1" y="-18319"/>
            <a:ext cx="6423411" cy="3019031"/>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3372" t="8339" r="40282" b="66747"/>
          <a:stretch/>
        </p:blipFill>
        <p:spPr>
          <a:xfrm>
            <a:off x="0" y="2949925"/>
            <a:ext cx="6077663" cy="3737911"/>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50887" t="11370" r="14901" b="50301"/>
          <a:stretch/>
        </p:blipFill>
        <p:spPr>
          <a:xfrm>
            <a:off x="5376388" y="-18318"/>
            <a:ext cx="3770553" cy="3883565"/>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2323" t="33035" r="21540" b="12268"/>
          <a:stretch/>
        </p:blipFill>
        <p:spPr>
          <a:xfrm>
            <a:off x="5274498" y="3865246"/>
            <a:ext cx="3872443" cy="2822589"/>
          </a:xfrm>
          <a:prstGeom prst="rect">
            <a:avLst/>
          </a:prstGeom>
        </p:spPr>
      </p:pic>
      <p:sp>
        <p:nvSpPr>
          <p:cNvPr id="24" name="Rectangle 23"/>
          <p:cNvSpPr/>
          <p:nvPr/>
        </p:nvSpPr>
        <p:spPr>
          <a:xfrm>
            <a:off x="2939" y="-18318"/>
            <a:ext cx="9144002" cy="5863393"/>
          </a:xfrm>
          <a:prstGeom prst="rect">
            <a:avLst/>
          </a:prstGeom>
          <a:solidFill>
            <a:schemeClr val="tx1">
              <a:alpha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endParaRPr lang="en-US" sz="3200" dirty="0">
              <a:latin typeface="OmnesATTIILight" pitchFamily="50" charset="0"/>
              <a:ea typeface="BatangChe" panose="02030609000101010101" pitchFamily="49" charset="-127"/>
            </a:endParaRPr>
          </a:p>
        </p:txBody>
      </p:sp>
      <p:sp>
        <p:nvSpPr>
          <p:cNvPr id="6" name="Rectangle 5"/>
          <p:cNvSpPr/>
          <p:nvPr/>
        </p:nvSpPr>
        <p:spPr>
          <a:xfrm>
            <a:off x="2939" y="401724"/>
            <a:ext cx="9144002" cy="2109205"/>
          </a:xfrm>
          <a:prstGeom prst="rect">
            <a:avLst/>
          </a:prstGeom>
          <a:solidFill>
            <a:srgbClr val="EF6F00">
              <a:alpha val="89804"/>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lIns="274320" tIns="182880" rtlCol="0" anchor="t"/>
          <a:lstStyle/>
          <a:p>
            <a:r>
              <a:rPr lang="en-US" sz="3200" dirty="0" smtClean="0">
                <a:latin typeface="OmnesATTIILight" pitchFamily="50" charset="0"/>
                <a:ea typeface="BatangChe" panose="02030609000101010101" pitchFamily="49" charset="-127"/>
              </a:rPr>
              <a:t>What are they doing?</a:t>
            </a:r>
          </a:p>
          <a:p>
            <a:pPr marL="457200" indent="-457200">
              <a:buFont typeface="Arial" panose="020B0604020202020204" pitchFamily="34" charset="0"/>
              <a:buChar char="•"/>
            </a:pPr>
            <a:r>
              <a:rPr lang="en-US" sz="2000" dirty="0" smtClean="0">
                <a:latin typeface="OmnesATT II" panose="02000606040000020004" pitchFamily="50" charset="0"/>
                <a:ea typeface="BatangChe" panose="02030609000101010101" pitchFamily="49" charset="-127"/>
              </a:rPr>
              <a:t>Guided Flows</a:t>
            </a:r>
          </a:p>
          <a:p>
            <a:pPr marL="457200" indent="-457200">
              <a:buFont typeface="Arial" panose="020B0604020202020204" pitchFamily="34" charset="0"/>
              <a:buChar char="•"/>
            </a:pPr>
            <a:r>
              <a:rPr lang="en-US" sz="2000" dirty="0" smtClean="0">
                <a:latin typeface="OmnesATT II" panose="02000606040000020004" pitchFamily="50" charset="0"/>
                <a:ea typeface="BatangChe" panose="02030609000101010101" pitchFamily="49" charset="-127"/>
              </a:rPr>
              <a:t>Associating to device</a:t>
            </a:r>
          </a:p>
          <a:p>
            <a:pPr marL="457200" indent="-457200">
              <a:buFont typeface="Arial" panose="020B0604020202020204" pitchFamily="34" charset="0"/>
              <a:buChar char="•"/>
            </a:pPr>
            <a:r>
              <a:rPr lang="en-US" sz="2000" dirty="0" smtClean="0">
                <a:latin typeface="OmnesATT II" panose="02000606040000020004" pitchFamily="50" charset="0"/>
                <a:ea typeface="BatangChe" panose="02030609000101010101" pitchFamily="49" charset="-127"/>
              </a:rPr>
              <a:t>Single page experience</a:t>
            </a:r>
          </a:p>
          <a:p>
            <a:pPr marL="457200" indent="-457200">
              <a:buFont typeface="Arial" panose="020B0604020202020204" pitchFamily="34" charset="0"/>
              <a:buChar char="•"/>
            </a:pPr>
            <a:r>
              <a:rPr lang="en-US" sz="2000" dirty="0" smtClean="0">
                <a:latin typeface="OmnesATT II" panose="02000606040000020004" pitchFamily="50" charset="0"/>
                <a:ea typeface="BatangChe" panose="02030609000101010101" pitchFamily="49" charset="-127"/>
              </a:rPr>
              <a:t>Easy Navigation</a:t>
            </a:r>
            <a:endParaRPr lang="en-US" sz="2000" dirty="0">
              <a:latin typeface="OmnesATT II" panose="02000606040000020004" pitchFamily="50" charset="0"/>
              <a:ea typeface="BatangChe" panose="02030609000101010101" pitchFamily="49" charset="-127"/>
            </a:endParaRPr>
          </a:p>
        </p:txBody>
      </p:sp>
      <p:sp>
        <p:nvSpPr>
          <p:cNvPr id="25" name="Rectangle 24"/>
          <p:cNvSpPr/>
          <p:nvPr/>
        </p:nvSpPr>
        <p:spPr>
          <a:xfrm>
            <a:off x="-2" y="3412272"/>
            <a:ext cx="9144002" cy="2432803"/>
          </a:xfrm>
          <a:prstGeom prst="rect">
            <a:avLst/>
          </a:prstGeom>
          <a:solidFill>
            <a:schemeClr val="tx2">
              <a:lumMod val="60000"/>
              <a:lumOff val="40000"/>
              <a:alpha val="89804"/>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274320" tIns="182880" rtlCol="0" anchor="t"/>
          <a:lstStyle/>
          <a:p>
            <a:r>
              <a:rPr lang="en-US" sz="3200" dirty="0">
                <a:latin typeface="OmnesATTIILight" pitchFamily="50" charset="0"/>
                <a:ea typeface="BatangChe" panose="02030609000101010101" pitchFamily="49" charset="-127"/>
              </a:rPr>
              <a:t>What aren’t they doing?</a:t>
            </a:r>
          </a:p>
          <a:p>
            <a:pPr marL="457200" indent="-457200">
              <a:buFont typeface="Arial" panose="020B0604020202020204" pitchFamily="34" charset="0"/>
              <a:buChar char="•"/>
            </a:pPr>
            <a:r>
              <a:rPr lang="en-US" sz="2000" dirty="0" smtClean="0">
                <a:latin typeface="OmnesATTIILight" pitchFamily="50" charset="0"/>
                <a:ea typeface="BatangChe" panose="02030609000101010101" pitchFamily="49" charset="-127"/>
              </a:rPr>
              <a:t>Solid Mobile Experience</a:t>
            </a:r>
          </a:p>
          <a:p>
            <a:pPr marL="457200" indent="-457200">
              <a:buFont typeface="Arial" panose="020B0604020202020204" pitchFamily="34" charset="0"/>
              <a:buChar char="•"/>
            </a:pPr>
            <a:r>
              <a:rPr lang="en-US" sz="2000" dirty="0" smtClean="0">
                <a:latin typeface="OmnesATTIILight" pitchFamily="50" charset="0"/>
                <a:ea typeface="BatangChe" panose="02030609000101010101" pitchFamily="49" charset="-127"/>
              </a:rPr>
              <a:t>Easy access to helpful information</a:t>
            </a:r>
          </a:p>
          <a:p>
            <a:pPr marL="457200" indent="-457200">
              <a:buFont typeface="Arial" panose="020B0604020202020204" pitchFamily="34" charset="0"/>
              <a:buChar char="•"/>
            </a:pPr>
            <a:r>
              <a:rPr lang="en-US" sz="2000" dirty="0" smtClean="0">
                <a:latin typeface="OmnesATTIILight" pitchFamily="50" charset="0"/>
                <a:ea typeface="BatangChe" panose="02030609000101010101" pitchFamily="49" charset="-127"/>
              </a:rPr>
              <a:t>Consistent terminology</a:t>
            </a:r>
            <a:endParaRPr lang="en-US" sz="2000" dirty="0">
              <a:latin typeface="OmnesATTIILight" pitchFamily="50" charset="0"/>
              <a:ea typeface="BatangChe" panose="02030609000101010101" pitchFamily="49" charset="-127"/>
            </a:endParaRPr>
          </a:p>
        </p:txBody>
      </p:sp>
      <p:sp>
        <p:nvSpPr>
          <p:cNvPr id="7" name="Rectangle 6"/>
          <p:cNvSpPr/>
          <p:nvPr/>
        </p:nvSpPr>
        <p:spPr>
          <a:xfrm>
            <a:off x="2939" y="2510928"/>
            <a:ext cx="9144002" cy="90134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0" descr="http://www8.pcmag.com/media/images/413457-t-mobile-logo.jpg?thumb=y"/>
          <p:cNvPicPr>
            <a:picLocks noChangeAspect="1" noChangeArrowheads="1"/>
          </p:cNvPicPr>
          <p:nvPr/>
        </p:nvPicPr>
        <p:blipFill rotWithShape="1">
          <a:blip r:embed="rId6">
            <a:duotone>
              <a:prstClr val="black"/>
              <a:srgbClr val="000000">
                <a:alpha val="74902"/>
                <a:tint val="45000"/>
                <a:satMod val="400000"/>
              </a:srgbClr>
            </a:duotone>
            <a:extLst>
              <a:ext uri="{28A0092B-C50C-407E-A947-70E740481C1C}">
                <a14:useLocalDpi xmlns:a14="http://schemas.microsoft.com/office/drawing/2010/main" val="0"/>
              </a:ext>
            </a:extLst>
          </a:blip>
          <a:srcRect t="29673" b="35855"/>
          <a:stretch/>
        </p:blipFill>
        <p:spPr bwMode="auto">
          <a:xfrm>
            <a:off x="5152449" y="2666582"/>
            <a:ext cx="1585325" cy="5465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www.actuallywecreate.com/wp-content/uploads/2012/10/bell-logo.jpg"/>
          <p:cNvPicPr>
            <a:picLocks noChangeAspect="1" noChangeArrowheads="1"/>
          </p:cNvPicPr>
          <p:nvPr/>
        </p:nvPicPr>
        <p:blipFill>
          <a:blip r:embed="rId7">
            <a:clrChange>
              <a:clrFrom>
                <a:srgbClr val="FFFFFF"/>
              </a:clrFrom>
              <a:clrTo>
                <a:srgbClr val="FFFFFF">
                  <a:alpha val="0"/>
                </a:srgbClr>
              </a:clrTo>
            </a:clrChange>
            <a:duotone>
              <a:prstClr val="black"/>
              <a:srgbClr val="000000">
                <a:alpha val="69804"/>
                <a:tint val="45000"/>
                <a:satMod val="400000"/>
              </a:srgbClr>
            </a:duotone>
            <a:extLst>
              <a:ext uri="{28A0092B-C50C-407E-A947-70E740481C1C}">
                <a14:useLocalDpi xmlns:a14="http://schemas.microsoft.com/office/drawing/2010/main" val="0"/>
              </a:ext>
            </a:extLst>
          </a:blip>
          <a:srcRect/>
          <a:stretch>
            <a:fillRect/>
          </a:stretch>
        </p:blipFill>
        <p:spPr bwMode="auto">
          <a:xfrm>
            <a:off x="3016222" y="2733261"/>
            <a:ext cx="1061600" cy="4072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upload.wikimedia.org/wikipedia/en/thumb/4/48/Sprint_Nextel_logo.svg/294px-Sprint_Nextel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250" y="2689401"/>
            <a:ext cx="1136434" cy="471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upload.wikimedia.org/wikipedia/commons/thumb/3/3a/Verizon_logo.svg/300px-Verizon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256" y="2637576"/>
            <a:ext cx="910375" cy="5462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en-US"/>
          </a:p>
        </p:txBody>
      </p:sp>
      <p:sp>
        <p:nvSpPr>
          <p:cNvPr id="26" name="Title 3"/>
          <p:cNvSpPr txBox="1">
            <a:spLocks/>
          </p:cNvSpPr>
          <p:nvPr/>
        </p:nvSpPr>
        <p:spPr>
          <a:xfrm>
            <a:off x="-43931" y="5826758"/>
            <a:ext cx="9231861" cy="1031242"/>
          </a:xfrm>
          <a:prstGeom prst="rect">
            <a:avLst/>
          </a:prstGeom>
          <a:solidFill>
            <a:srgbClr val="FFFFFF">
              <a:alpha val="74902"/>
            </a:srgbClr>
          </a:solidFill>
        </p:spPr>
        <p:txBody>
          <a:bodyPr vert="horz" lIns="365760" tIns="182880" rIns="36576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2000" b="1" smtClean="0">
                <a:solidFill>
                  <a:srgbClr val="B70180"/>
                </a:solidFill>
                <a:latin typeface="OmnesATT II" panose="02000606040000020004" pitchFamily="50" charset="0"/>
              </a:rPr>
              <a:t>Research Activities</a:t>
            </a:r>
            <a:endParaRPr lang="en-US" sz="2000" b="1" dirty="0">
              <a:solidFill>
                <a:srgbClr val="B70180"/>
              </a:solidFill>
              <a:latin typeface="OmnesATT II" panose="02000606040000020004" pitchFamily="50" charset="0"/>
            </a:endParaRPr>
          </a:p>
        </p:txBody>
      </p:sp>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1042" y="5907655"/>
            <a:ext cx="400083" cy="792757"/>
          </a:xfrm>
          <a:prstGeom prst="rect">
            <a:avLst/>
          </a:prstGeom>
        </p:spPr>
      </p:pic>
      <p:sp>
        <p:nvSpPr>
          <p:cNvPr id="29" name="TextBox 28"/>
          <p:cNvSpPr txBox="1"/>
          <p:nvPr/>
        </p:nvSpPr>
        <p:spPr>
          <a:xfrm>
            <a:off x="2902027" y="6489950"/>
            <a:ext cx="1804506" cy="276999"/>
          </a:xfrm>
          <a:prstGeom prst="rect">
            <a:avLst/>
          </a:prstGeom>
          <a:noFill/>
        </p:spPr>
        <p:txBody>
          <a:bodyPr wrap="square" rtlCol="0">
            <a:spAutoFit/>
          </a:bodyPr>
          <a:lstStyle/>
          <a:p>
            <a:r>
              <a:rPr lang="en-US" sz="1200" dirty="0">
                <a:solidFill>
                  <a:srgbClr val="EF6F00"/>
                </a:solidFill>
                <a:latin typeface="OmnesATTIILight" pitchFamily="50" charset="0"/>
                <a:hlinkClick r:id="rId11"/>
              </a:rPr>
              <a:t>C</a:t>
            </a:r>
            <a:r>
              <a:rPr lang="en-US" sz="1200" dirty="0" smtClean="0">
                <a:solidFill>
                  <a:srgbClr val="EF6F00"/>
                </a:solidFill>
                <a:latin typeface="OmnesATTIILight" pitchFamily="50" charset="0"/>
                <a:hlinkClick r:id="rId11"/>
              </a:rPr>
              <a:t>ompetitive analysis</a:t>
            </a:r>
            <a:endParaRPr lang="en-US" sz="1200" dirty="0">
              <a:solidFill>
                <a:srgbClr val="EF6F00"/>
              </a:solidFill>
              <a:latin typeface="OmnesATTIILight" pitchFamily="50" charset="0"/>
            </a:endParaRPr>
          </a:p>
        </p:txBody>
      </p:sp>
      <p:pic>
        <p:nvPicPr>
          <p:cNvPr id="30" name="Picture 29"/>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97520" y="6106152"/>
            <a:ext cx="403139" cy="321218"/>
          </a:xfrm>
          <a:prstGeom prst="rect">
            <a:avLst/>
          </a:prstGeom>
        </p:spPr>
      </p:pic>
    </p:spTree>
    <p:extLst>
      <p:ext uri="{BB962C8B-B14F-4D97-AF65-F5344CB8AC3E}">
        <p14:creationId xmlns:p14="http://schemas.microsoft.com/office/powerpoint/2010/main" val="3505824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dirty="0"/>
              <a:t>© 2014 AT&amp;T Intellectual Property. All rights reserved. AT&amp;T and the AT&amp;T logo are trademarks of AT&amp;T Intellectual Property.</a:t>
            </a:r>
          </a:p>
          <a:p>
            <a:r>
              <a:rPr lang="en-US" dirty="0"/>
              <a:t>AT&amp;T Proprietary (Internal Use Only) Not for use or disclosure outside the AT&amp;T companies except under written agreement.</a:t>
            </a:r>
          </a:p>
        </p:txBody>
      </p:sp>
      <p:sp>
        <p:nvSpPr>
          <p:cNvPr id="3" name="Slide Number Placeholder 2"/>
          <p:cNvSpPr>
            <a:spLocks noGrp="1"/>
          </p:cNvSpPr>
          <p:nvPr>
            <p:ph type="sldNum" sz="quarter" idx="4"/>
          </p:nvPr>
        </p:nvSpPr>
        <p:spPr/>
        <p:txBody>
          <a:bodyPr/>
          <a:lstStyle/>
          <a:p>
            <a:pPr>
              <a:defRPr/>
            </a:pPr>
            <a:fld id="{8074B6C9-7640-0346-9181-9D7622A30249}" type="slidenum">
              <a:rPr lang="en-US" smtClean="0"/>
              <a:pPr>
                <a:defRPr/>
              </a:pPr>
              <a:t>7</a:t>
            </a:fld>
            <a:endParaRPr lang="en-US" dirty="0"/>
          </a:p>
        </p:txBody>
      </p:sp>
      <p:sp>
        <p:nvSpPr>
          <p:cNvPr id="7" name="Title 15"/>
          <p:cNvSpPr txBox="1">
            <a:spLocks/>
          </p:cNvSpPr>
          <p:nvPr/>
        </p:nvSpPr>
        <p:spPr>
          <a:xfrm>
            <a:off x="445897" y="1977958"/>
            <a:ext cx="8008936" cy="518051"/>
          </a:xfrm>
          <a:prstGeom prst="rect">
            <a:avLst/>
          </a:prstGeom>
        </p:spPr>
        <p:txBody>
          <a:bodyPr anchor="t" anchorCtr="0"/>
          <a:lstStyle>
            <a:lvl1pPr algn="l" rtl="0" eaLnBrk="1" fontAlgn="base" hangingPunct="1">
              <a:spcBef>
                <a:spcPct val="0"/>
              </a:spcBef>
              <a:spcAft>
                <a:spcPct val="0"/>
              </a:spcAft>
              <a:defRPr sz="2400" kern="1200">
                <a:solidFill>
                  <a:srgbClr val="067AB4"/>
                </a:solidFill>
                <a:latin typeface="+mj-lt"/>
                <a:ea typeface="ＭＳ Ｐゴシック" charset="0"/>
                <a:cs typeface="ＭＳ Ｐゴシック" charset="0"/>
              </a:defRPr>
            </a:lvl1pPr>
            <a:lvl2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2pPr>
            <a:lvl3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3pPr>
            <a:lvl4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4pPr>
            <a:lvl5pPr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800">
                <a:solidFill>
                  <a:schemeClr val="accent1"/>
                </a:solidFill>
                <a:latin typeface="Calibri" charset="0"/>
                <a:ea typeface="ＭＳ Ｐゴシック" charset="0"/>
                <a:cs typeface="ＭＳ Ｐゴシック" charset="0"/>
              </a:defRPr>
            </a:lvl9pPr>
          </a:lstStyle>
          <a:p>
            <a:r>
              <a:rPr lang="en-US" sz="4000" dirty="0" smtClean="0">
                <a:solidFill>
                  <a:srgbClr val="0070C0"/>
                </a:solidFill>
                <a:latin typeface="OmnesATTIILight" pitchFamily="50" charset="0"/>
                <a:cs typeface="Calibri"/>
              </a:rPr>
              <a:t>Voice of the Customer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289" y="1315363"/>
            <a:ext cx="2155873" cy="1843239"/>
          </a:xfrm>
          <a:prstGeom prst="rect">
            <a:avLst/>
          </a:prstGeom>
        </p:spPr>
      </p:pic>
    </p:spTree>
    <p:extLst>
      <p:ext uri="{BB962C8B-B14F-4D97-AF65-F5344CB8AC3E}">
        <p14:creationId xmlns:p14="http://schemas.microsoft.com/office/powerpoint/2010/main" val="3548731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 y="4172"/>
            <a:ext cx="5019472" cy="768476"/>
          </a:xfrm>
        </p:spPr>
        <p:txBody>
          <a:bodyPr>
            <a:normAutofit/>
          </a:bodyPr>
          <a:lstStyle/>
          <a:p>
            <a:r>
              <a:rPr lang="en-US" sz="2400" dirty="0" smtClean="0">
                <a:solidFill>
                  <a:srgbClr val="067AB4"/>
                </a:solidFill>
                <a:latin typeface="OmnesATT II" panose="02000606040000020004" pitchFamily="50" charset="0"/>
              </a:rPr>
              <a:t>Voice of the customer</a:t>
            </a:r>
            <a:endParaRPr lang="en-US" sz="2400" dirty="0">
              <a:solidFill>
                <a:srgbClr val="067AB4"/>
              </a:solidFill>
              <a:latin typeface="OmnesATT II" panose="02000606040000020004" pitchFamily="50" charset="0"/>
            </a:endParaRPr>
          </a:p>
        </p:txBody>
      </p:sp>
      <p:sp>
        <p:nvSpPr>
          <p:cNvPr id="8" name="Content Placeholder 5"/>
          <p:cNvSpPr txBox="1">
            <a:spLocks/>
          </p:cNvSpPr>
          <p:nvPr/>
        </p:nvSpPr>
        <p:spPr>
          <a:xfrm>
            <a:off x="856886" y="5230811"/>
            <a:ext cx="6629764" cy="1318763"/>
          </a:xfrm>
          <a:prstGeom prst="rect">
            <a:avLst/>
          </a:prstGeom>
        </p:spPr>
        <p:txBody>
          <a:bodyPr>
            <a:normAutofit/>
          </a:bodyPr>
          <a:lstStyle>
            <a:lvl1pPr marL="0" indent="0" algn="l" rtl="0" eaLnBrk="1" fontAlgn="base" hangingPunct="1">
              <a:spcBef>
                <a:spcPct val="0"/>
              </a:spcBef>
              <a:spcAft>
                <a:spcPts val="800"/>
              </a:spcAft>
              <a:buFont typeface="Arial" charset="0"/>
              <a:defRPr sz="2000" b="0" kern="1200">
                <a:solidFill>
                  <a:schemeClr val="tx2"/>
                </a:solidFill>
                <a:latin typeface="+mn-lt"/>
                <a:ea typeface="ＭＳ Ｐゴシック" charset="0"/>
                <a:cs typeface="ＭＳ Ｐゴシック" charset="0"/>
              </a:defRPr>
            </a:lvl1pPr>
            <a:lvl2pPr marL="0" indent="0" algn="l" rtl="0" eaLnBrk="1" fontAlgn="base" hangingPunct="1">
              <a:spcBef>
                <a:spcPct val="0"/>
              </a:spcBef>
              <a:spcAft>
                <a:spcPts val="600"/>
              </a:spcAft>
              <a:buFont typeface="Arial" charset="0"/>
              <a:defRPr sz="2000" kern="1200">
                <a:solidFill>
                  <a:schemeClr val="tx2"/>
                </a:solidFill>
                <a:latin typeface="+mn-lt"/>
                <a:ea typeface="ＭＳ Ｐゴシック" charset="0"/>
                <a:cs typeface="+mn-cs"/>
              </a:defRPr>
            </a:lvl2pPr>
            <a:lvl3pPr marL="228600" indent="-228600" algn="l" rtl="0" eaLnBrk="1" fontAlgn="base" hangingPunct="1">
              <a:spcBef>
                <a:spcPct val="0"/>
              </a:spcBef>
              <a:spcAft>
                <a:spcPts val="400"/>
              </a:spcAft>
              <a:buSzPct val="80000"/>
              <a:buFont typeface="Arial" charset="0"/>
              <a:buChar char="•"/>
              <a:defRPr sz="2000" kern="1200">
                <a:solidFill>
                  <a:schemeClr val="tx2"/>
                </a:solidFill>
                <a:latin typeface="+mn-lt"/>
                <a:ea typeface="ＭＳ Ｐゴシック" charset="0"/>
                <a:cs typeface="+mn-cs"/>
              </a:defRPr>
            </a:lvl3pPr>
            <a:lvl4pPr marL="458788" indent="-228600" algn="l" rtl="0" eaLnBrk="1" fontAlgn="base" hangingPunct="1">
              <a:spcBef>
                <a:spcPct val="0"/>
              </a:spcBef>
              <a:spcAft>
                <a:spcPts val="400"/>
              </a:spcAft>
              <a:buSzPct val="80000"/>
              <a:buFont typeface="Arial" charset="0"/>
              <a:buChar char="–"/>
              <a:defRPr kern="1200">
                <a:solidFill>
                  <a:schemeClr val="tx2"/>
                </a:solidFill>
                <a:latin typeface="+mn-lt"/>
                <a:ea typeface="ＭＳ Ｐゴシック" charset="0"/>
                <a:cs typeface="+mn-cs"/>
              </a:defRPr>
            </a:lvl4pPr>
            <a:lvl5pPr marL="688975" indent="-228600" algn="l" rtl="0" eaLnBrk="1" fontAlgn="base" hangingPunct="1">
              <a:spcBef>
                <a:spcPct val="0"/>
              </a:spcBef>
              <a:spcAft>
                <a:spcPts val="400"/>
              </a:spcAft>
              <a:buSzPct val="80000"/>
              <a:buFont typeface="Arial" charset="0"/>
              <a:buChar char="•"/>
              <a:defRPr sz="1600" kern="1200">
                <a:solidFill>
                  <a:schemeClr val="tx2"/>
                </a:solidFill>
                <a:latin typeface="+mn-lt"/>
                <a:ea typeface="ＭＳ Ｐゴシック" charset="0"/>
                <a:cs typeface="+mn-cs"/>
              </a:defRPr>
            </a:lvl5pPr>
            <a:lvl6pPr marL="860425" indent="-174625" algn="l" defTabSz="860425" rtl="0" eaLnBrk="1" latinLnBrk="0" hangingPunct="1">
              <a:lnSpc>
                <a:spcPct val="100000"/>
              </a:lnSpc>
              <a:spcBef>
                <a:spcPts val="0"/>
              </a:spcBef>
              <a:spcAft>
                <a:spcPts val="300"/>
              </a:spcAft>
              <a:buFont typeface="Arial" pitchFamily="34" charset="0"/>
              <a:buChar char="•"/>
              <a:defRPr sz="1400" kern="1200" baseline="0">
                <a:solidFill>
                  <a:schemeClr val="bg2"/>
                </a:solidFill>
                <a:latin typeface="+mn-lt"/>
                <a:ea typeface="+mn-ea"/>
                <a:cs typeface="+mn-cs"/>
              </a:defRPr>
            </a:lvl6pPr>
            <a:lvl7pPr marL="860425" indent="0" algn="l" defTabSz="914400" rtl="0" eaLnBrk="1" latinLnBrk="0" hangingPunct="1">
              <a:lnSpc>
                <a:spcPct val="100000"/>
              </a:lnSpc>
              <a:spcBef>
                <a:spcPts val="0"/>
              </a:spcBef>
              <a:spcAft>
                <a:spcPts val="300"/>
              </a:spcAft>
              <a:buFontTx/>
              <a:buNone/>
              <a:defRPr sz="1200" i="1" kern="1200">
                <a:solidFill>
                  <a:schemeClr val="bg2"/>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solidFill>
                <a:schemeClr val="bg2">
                  <a:lumMod val="25000"/>
                </a:schemeClr>
              </a:solidFill>
              <a:latin typeface="OmnesATT II" panose="02000606040000020004" pitchFamily="50" charset="0"/>
            </a:endParaRPr>
          </a:p>
        </p:txBody>
      </p:sp>
      <p:pic>
        <p:nvPicPr>
          <p:cNvPr id="12" name="Picture 11"/>
          <p:cNvPicPr>
            <a:picLocks noChangeAspect="1"/>
          </p:cNvPicPr>
          <p:nvPr/>
        </p:nvPicPr>
        <p:blipFill>
          <a:blip r:embed="rId3"/>
          <a:stretch>
            <a:fillRect/>
          </a:stretch>
        </p:blipFill>
        <p:spPr>
          <a:xfrm>
            <a:off x="3587870" y="663837"/>
            <a:ext cx="1931788" cy="1823197"/>
          </a:xfrm>
          <a:prstGeom prst="rect">
            <a:avLst/>
          </a:prstGeom>
        </p:spPr>
      </p:pic>
      <p:pic>
        <p:nvPicPr>
          <p:cNvPr id="13" name="Picture 12"/>
          <p:cNvPicPr>
            <a:picLocks noChangeAspect="1"/>
          </p:cNvPicPr>
          <p:nvPr/>
        </p:nvPicPr>
        <p:blipFill>
          <a:blip r:embed="rId4"/>
          <a:stretch>
            <a:fillRect/>
          </a:stretch>
        </p:blipFill>
        <p:spPr>
          <a:xfrm>
            <a:off x="3587870" y="2537122"/>
            <a:ext cx="1930406" cy="1873461"/>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37745" r="13557" b="7193"/>
          <a:stretch/>
        </p:blipFill>
        <p:spPr>
          <a:xfrm>
            <a:off x="3583252" y="4476326"/>
            <a:ext cx="1935024" cy="1828609"/>
          </a:xfrm>
          <a:prstGeom prst="rect">
            <a:avLst/>
          </a:prstGeom>
        </p:spPr>
      </p:pic>
      <p:sp>
        <p:nvSpPr>
          <p:cNvPr id="15" name="Rectangle 14"/>
          <p:cNvSpPr/>
          <p:nvPr/>
        </p:nvSpPr>
        <p:spPr>
          <a:xfrm>
            <a:off x="3281496" y="1612868"/>
            <a:ext cx="45719" cy="3981761"/>
          </a:xfrm>
          <a:prstGeom prst="rect">
            <a:avLst/>
          </a:prstGeom>
          <a:solidFill>
            <a:srgbClr val="4CA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mnesATT II" panose="02000606040000020004" pitchFamily="50" charset="0"/>
            </a:endParaRPr>
          </a:p>
        </p:txBody>
      </p:sp>
      <p:sp>
        <p:nvSpPr>
          <p:cNvPr id="11" name="Rectangle 10"/>
          <p:cNvSpPr/>
          <p:nvPr/>
        </p:nvSpPr>
        <p:spPr>
          <a:xfrm>
            <a:off x="5819557" y="1769514"/>
            <a:ext cx="45719" cy="3981761"/>
          </a:xfrm>
          <a:prstGeom prst="rect">
            <a:avLst/>
          </a:prstGeom>
          <a:solidFill>
            <a:srgbClr val="4CA9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mnesATT II" panose="02000606040000020004" pitchFamily="50"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67" y="2692041"/>
            <a:ext cx="1068353" cy="1068353"/>
          </a:xfrm>
          <a:prstGeom prst="rect">
            <a:avLst/>
          </a:prstGeom>
        </p:spPr>
      </p:pic>
      <p:sp>
        <p:nvSpPr>
          <p:cNvPr id="16" name="Rectangle 15"/>
          <p:cNvSpPr/>
          <p:nvPr/>
        </p:nvSpPr>
        <p:spPr>
          <a:xfrm>
            <a:off x="3583252" y="1809594"/>
            <a:ext cx="1935024" cy="677108"/>
          </a:xfrm>
          <a:prstGeom prst="rect">
            <a:avLst/>
          </a:prstGeom>
          <a:solidFill>
            <a:srgbClr val="595959">
              <a:alpha val="65098"/>
            </a:srgbClr>
          </a:solidFill>
          <a:ln>
            <a:noFill/>
          </a:ln>
        </p:spPr>
        <p:txBody>
          <a:bodyPr wrap="square">
            <a:spAutoFit/>
          </a:bodyPr>
          <a:lstStyle/>
          <a:p>
            <a:pPr fontAlgn="auto">
              <a:spcBef>
                <a:spcPts val="0"/>
              </a:spcBef>
              <a:spcAft>
                <a:spcPts val="0"/>
              </a:spcAft>
            </a:pPr>
            <a:r>
              <a:rPr lang="en-US" b="1" dirty="0" smtClean="0">
                <a:solidFill>
                  <a:schemeClr val="bg1"/>
                </a:solidFill>
                <a:latin typeface="OmnesATT II" panose="02000606040000020004" pitchFamily="50" charset="0"/>
                <a:ea typeface="+mn-ea"/>
                <a:cs typeface="+mn-cs"/>
              </a:rPr>
              <a:t>Karen</a:t>
            </a:r>
            <a:r>
              <a:rPr lang="en-US" dirty="0" smtClean="0">
                <a:solidFill>
                  <a:schemeClr val="bg1"/>
                </a:solidFill>
                <a:latin typeface="OmnesATT II" panose="02000606040000020004" pitchFamily="50" charset="0"/>
                <a:ea typeface="+mn-ea"/>
                <a:cs typeface="+mn-cs"/>
              </a:rPr>
              <a:t> (Primary)</a:t>
            </a:r>
            <a:endParaRPr lang="en-US" dirty="0">
              <a:solidFill>
                <a:schemeClr val="bg1"/>
              </a:solidFill>
              <a:latin typeface="OmnesATT II" panose="02000606040000020004" pitchFamily="50" charset="0"/>
              <a:ea typeface="+mn-ea"/>
              <a:cs typeface="+mn-cs"/>
            </a:endParaRPr>
          </a:p>
          <a:p>
            <a:pPr fontAlgn="auto">
              <a:spcBef>
                <a:spcPts val="0"/>
              </a:spcBef>
              <a:spcAft>
                <a:spcPts val="0"/>
              </a:spcAft>
            </a:pPr>
            <a:r>
              <a:rPr lang="en-US" sz="1000" dirty="0" smtClean="0">
                <a:solidFill>
                  <a:schemeClr val="bg1"/>
                </a:solidFill>
                <a:latin typeface="OmnesATT II" panose="02000606040000020004" pitchFamily="50" charset="0"/>
                <a:ea typeface="+mn-ea"/>
                <a:cs typeface="+mn-cs"/>
              </a:rPr>
              <a:t>Novice to Technology</a:t>
            </a:r>
            <a:endParaRPr lang="en-US" sz="1000" dirty="0">
              <a:solidFill>
                <a:schemeClr val="bg1"/>
              </a:solidFill>
              <a:latin typeface="OmnesATT II" panose="02000606040000020004" pitchFamily="50" charset="0"/>
              <a:ea typeface="+mn-ea"/>
              <a:cs typeface="+mn-cs"/>
            </a:endParaRPr>
          </a:p>
          <a:p>
            <a:pPr fontAlgn="auto">
              <a:spcBef>
                <a:spcPts val="0"/>
              </a:spcBef>
              <a:spcAft>
                <a:spcPts val="0"/>
              </a:spcAft>
            </a:pPr>
            <a:r>
              <a:rPr lang="en-US" sz="1000" dirty="0">
                <a:solidFill>
                  <a:schemeClr val="bg1"/>
                </a:solidFill>
                <a:latin typeface="OmnesATT II" panose="02000606040000020004" pitchFamily="50" charset="0"/>
                <a:ea typeface="+mn-ea"/>
                <a:cs typeface="+mn-cs"/>
              </a:rPr>
              <a:t>New to International Travel</a:t>
            </a:r>
          </a:p>
        </p:txBody>
      </p:sp>
      <p:sp>
        <p:nvSpPr>
          <p:cNvPr id="17" name="Rectangle 16"/>
          <p:cNvSpPr/>
          <p:nvPr/>
        </p:nvSpPr>
        <p:spPr>
          <a:xfrm>
            <a:off x="3587870" y="3573876"/>
            <a:ext cx="1935024" cy="830997"/>
          </a:xfrm>
          <a:prstGeom prst="rect">
            <a:avLst/>
          </a:prstGeom>
          <a:solidFill>
            <a:srgbClr val="595959">
              <a:alpha val="65098"/>
            </a:srgbClr>
          </a:solidFill>
          <a:ln>
            <a:noFill/>
          </a:ln>
        </p:spPr>
        <p:txBody>
          <a:bodyPr wrap="square">
            <a:spAutoFit/>
          </a:bodyPr>
          <a:lstStyle/>
          <a:p>
            <a:r>
              <a:rPr lang="en-US" b="1" dirty="0">
                <a:solidFill>
                  <a:schemeClr val="bg1"/>
                </a:solidFill>
                <a:latin typeface="OmnesATT II" panose="02000606040000020004" pitchFamily="50" charset="0"/>
              </a:rPr>
              <a:t>Oscar</a:t>
            </a:r>
          </a:p>
          <a:p>
            <a:r>
              <a:rPr lang="en-US" sz="1000" dirty="0" smtClean="0">
                <a:solidFill>
                  <a:schemeClr val="bg1"/>
                </a:solidFill>
                <a:latin typeface="OmnesATT II" panose="02000606040000020004" pitchFamily="50" charset="0"/>
              </a:rPr>
              <a:t>Self-Sufficient</a:t>
            </a:r>
            <a:endParaRPr lang="en-US" sz="1000" dirty="0">
              <a:solidFill>
                <a:schemeClr val="bg1"/>
              </a:solidFill>
              <a:latin typeface="OmnesATT II" panose="02000606040000020004" pitchFamily="50" charset="0"/>
            </a:endParaRPr>
          </a:p>
          <a:p>
            <a:r>
              <a:rPr lang="en-US" sz="1000" dirty="0">
                <a:solidFill>
                  <a:schemeClr val="bg1"/>
                </a:solidFill>
                <a:latin typeface="OmnesATT II" panose="02000606040000020004" pitchFamily="50" charset="0"/>
              </a:rPr>
              <a:t>Moderate International Traveler</a:t>
            </a:r>
          </a:p>
        </p:txBody>
      </p:sp>
      <p:sp>
        <p:nvSpPr>
          <p:cNvPr id="18" name="Rectangle 17"/>
          <p:cNvSpPr/>
          <p:nvPr/>
        </p:nvSpPr>
        <p:spPr>
          <a:xfrm>
            <a:off x="3583253" y="5578631"/>
            <a:ext cx="1936406" cy="830998"/>
          </a:xfrm>
          <a:prstGeom prst="rect">
            <a:avLst/>
          </a:prstGeom>
          <a:solidFill>
            <a:srgbClr val="595959">
              <a:alpha val="65098"/>
            </a:srgbClr>
          </a:solidFill>
          <a:ln>
            <a:noFill/>
          </a:ln>
        </p:spPr>
        <p:txBody>
          <a:bodyPr wrap="square" anchor="ctr">
            <a:spAutoFit/>
          </a:bodyPr>
          <a:lstStyle/>
          <a:p>
            <a:r>
              <a:rPr lang="en-US" b="1" dirty="0">
                <a:solidFill>
                  <a:schemeClr val="bg1"/>
                </a:solidFill>
                <a:latin typeface="OmnesATT II" panose="02000606040000020004" pitchFamily="50" charset="0"/>
              </a:rPr>
              <a:t>Miles</a:t>
            </a:r>
          </a:p>
          <a:p>
            <a:r>
              <a:rPr lang="en-US" sz="1000" dirty="0">
                <a:solidFill>
                  <a:schemeClr val="bg1"/>
                </a:solidFill>
                <a:latin typeface="OmnesATT II" panose="02000606040000020004" pitchFamily="50" charset="0"/>
              </a:rPr>
              <a:t>Tech Savvy, Self-Sufficient</a:t>
            </a:r>
          </a:p>
          <a:p>
            <a:r>
              <a:rPr lang="en-US" sz="1000" dirty="0">
                <a:solidFill>
                  <a:schemeClr val="bg1"/>
                </a:solidFill>
                <a:latin typeface="OmnesATT II" panose="02000606040000020004" pitchFamily="50" charset="0"/>
              </a:rPr>
              <a:t>Seasoned International Traveler</a:t>
            </a:r>
          </a:p>
        </p:txBody>
      </p:sp>
      <p:sp>
        <p:nvSpPr>
          <p:cNvPr id="19" name="Rectangular Callout 18"/>
          <p:cNvSpPr/>
          <p:nvPr/>
        </p:nvSpPr>
        <p:spPr>
          <a:xfrm>
            <a:off x="91090" y="1093664"/>
            <a:ext cx="2313924" cy="924692"/>
          </a:xfrm>
          <a:prstGeom prst="wedgeRectCallout">
            <a:avLst>
              <a:gd name="adj1" fmla="val -29757"/>
              <a:gd name="adj2" fmla="val 122522"/>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“I should just be able to go through a wizard that I enter my countries, dates and then based on my usage, it would recommend a package for me” </a:t>
            </a:r>
          </a:p>
        </p:txBody>
      </p:sp>
      <p:sp>
        <p:nvSpPr>
          <p:cNvPr id="20" name="Rectangular Callout 19"/>
          <p:cNvSpPr/>
          <p:nvPr/>
        </p:nvSpPr>
        <p:spPr>
          <a:xfrm>
            <a:off x="1081290" y="2108991"/>
            <a:ext cx="1888509" cy="906096"/>
          </a:xfrm>
          <a:prstGeom prst="wedgeRectCallout">
            <a:avLst>
              <a:gd name="adj1" fmla="val -67873"/>
              <a:gd name="adj2" fmla="val 42637"/>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“I usually start online trying to find the latest info. Cost is important of course, there are lots of options out there.”</a:t>
            </a:r>
          </a:p>
        </p:txBody>
      </p:sp>
      <p:pic>
        <p:nvPicPr>
          <p:cNvPr id="3" name="Picture 2"/>
          <p:cNvPicPr>
            <a:picLocks noChangeAspect="1"/>
          </p:cNvPicPr>
          <p:nvPr/>
        </p:nvPicPr>
        <p:blipFill rotWithShape="1">
          <a:blip r:embed="rId7"/>
          <a:srcRect r="40211" b="14705"/>
          <a:stretch/>
        </p:blipFill>
        <p:spPr>
          <a:xfrm>
            <a:off x="6061665" y="335673"/>
            <a:ext cx="2132167" cy="1871459"/>
          </a:xfrm>
          <a:prstGeom prst="rect">
            <a:avLst/>
          </a:prstGeom>
          <a:ln>
            <a:noFill/>
          </a:ln>
          <a:effectLst/>
        </p:spPr>
      </p:pic>
      <p:pic>
        <p:nvPicPr>
          <p:cNvPr id="9" name="Picture 8"/>
          <p:cNvPicPr>
            <a:picLocks noChangeAspect="1"/>
          </p:cNvPicPr>
          <p:nvPr/>
        </p:nvPicPr>
        <p:blipFill rotWithShape="1">
          <a:blip r:embed="rId8"/>
          <a:srcRect l="1" t="7674" r="2736" b="6563"/>
          <a:stretch/>
        </p:blipFill>
        <p:spPr>
          <a:xfrm>
            <a:off x="5985007" y="2559400"/>
            <a:ext cx="2913582" cy="1795291"/>
          </a:xfrm>
          <a:prstGeom prst="rect">
            <a:avLst/>
          </a:prstGeom>
          <a:ln>
            <a:noFill/>
          </a:ln>
          <a:effectLst/>
        </p:spPr>
      </p:pic>
      <p:sp>
        <p:nvSpPr>
          <p:cNvPr id="22" name="Rectangle 21"/>
          <p:cNvSpPr/>
          <p:nvPr/>
        </p:nvSpPr>
        <p:spPr>
          <a:xfrm>
            <a:off x="24953" y="493769"/>
            <a:ext cx="4572000" cy="335169"/>
          </a:xfrm>
          <a:prstGeom prst="rect">
            <a:avLst/>
          </a:prstGeom>
        </p:spPr>
        <p:txBody>
          <a:bodyPr>
            <a:spAutoFit/>
          </a:bodyPr>
          <a:lstStyle/>
          <a:p>
            <a:r>
              <a:rPr lang="en-US" sz="1200" dirty="0" smtClean="0">
                <a:solidFill>
                  <a:schemeClr val="bg1">
                    <a:lumMod val="50000"/>
                  </a:schemeClr>
                </a:solidFill>
                <a:latin typeface="OmnesATT II" panose="02000606040000020004" pitchFamily="50" charset="0"/>
              </a:rPr>
              <a:t>Usage/Support, Options, Research and buying</a:t>
            </a:r>
            <a:endParaRPr lang="en-US" sz="1200" dirty="0">
              <a:solidFill>
                <a:schemeClr val="bg1">
                  <a:lumMod val="50000"/>
                </a:schemeClr>
              </a:solidFill>
              <a:latin typeface="OmnesATT II" panose="02000606040000020004" pitchFamily="50" charset="0"/>
            </a:endParaRPr>
          </a:p>
        </p:txBody>
      </p:sp>
      <p:sp>
        <p:nvSpPr>
          <p:cNvPr id="27" name="Rectangular Callout 26"/>
          <p:cNvSpPr/>
          <p:nvPr/>
        </p:nvSpPr>
        <p:spPr>
          <a:xfrm>
            <a:off x="1080281" y="3107650"/>
            <a:ext cx="1888509" cy="393443"/>
          </a:xfrm>
          <a:prstGeom prst="wedgeRectCallout">
            <a:avLst>
              <a:gd name="adj1" fmla="val -67873"/>
              <a:gd name="adj2" fmla="val -42301"/>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“Apps using data in the background” </a:t>
            </a:r>
          </a:p>
        </p:txBody>
      </p:sp>
      <p:sp>
        <p:nvSpPr>
          <p:cNvPr id="28" name="Rectangular Callout 27"/>
          <p:cNvSpPr/>
          <p:nvPr/>
        </p:nvSpPr>
        <p:spPr>
          <a:xfrm>
            <a:off x="1080281" y="3592123"/>
            <a:ext cx="1888509" cy="833607"/>
          </a:xfrm>
          <a:prstGeom prst="wedgeRectCallout">
            <a:avLst>
              <a:gd name="adj1" fmla="val -68669"/>
              <a:gd name="adj2" fmla="val -60583"/>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“The Passport only gives you an alert if you are near a hotspot. But it should monitor your usage and provide other information” </a:t>
            </a:r>
          </a:p>
        </p:txBody>
      </p:sp>
      <p:sp>
        <p:nvSpPr>
          <p:cNvPr id="29" name="Rectangular Callout 28"/>
          <p:cNvSpPr/>
          <p:nvPr/>
        </p:nvSpPr>
        <p:spPr>
          <a:xfrm>
            <a:off x="1082408" y="4530713"/>
            <a:ext cx="1886382" cy="598687"/>
          </a:xfrm>
          <a:prstGeom prst="wedgeRectCallout">
            <a:avLst>
              <a:gd name="adj1" fmla="val -72663"/>
              <a:gd name="adj2" fmla="val -69204"/>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“I watch data use on </a:t>
            </a:r>
            <a:r>
              <a:rPr lang="en-US" sz="1000" i="1" dirty="0" err="1">
                <a:solidFill>
                  <a:schemeClr val="bg1"/>
                </a:solidFill>
                <a:latin typeface="OmnesATT II" panose="02000606040000020004" pitchFamily="50" charset="0"/>
              </a:rPr>
              <a:t>myAT&amp;T</a:t>
            </a:r>
            <a:r>
              <a:rPr lang="en-US" sz="1000" i="1" dirty="0">
                <a:solidFill>
                  <a:schemeClr val="bg1"/>
                </a:solidFill>
                <a:latin typeface="OmnesATT II" panose="02000606040000020004" pitchFamily="50" charset="0"/>
              </a:rPr>
              <a:t> app; make that work for roaming” </a:t>
            </a:r>
          </a:p>
        </p:txBody>
      </p:sp>
      <p:pic>
        <p:nvPicPr>
          <p:cNvPr id="1026" name="Picture 1" descr="image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5820" y="4516791"/>
            <a:ext cx="2992439" cy="208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ular Callout 29"/>
          <p:cNvSpPr/>
          <p:nvPr/>
        </p:nvSpPr>
        <p:spPr>
          <a:xfrm>
            <a:off x="82859" y="5232557"/>
            <a:ext cx="2248250" cy="389667"/>
          </a:xfrm>
          <a:prstGeom prst="wedgeRectCallout">
            <a:avLst>
              <a:gd name="adj1" fmla="val -35019"/>
              <a:gd name="adj2" fmla="val -125373"/>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000" i="1" dirty="0">
                <a:solidFill>
                  <a:schemeClr val="bg1"/>
                </a:solidFill>
                <a:latin typeface="OmnesATT II" panose="02000606040000020004" pitchFamily="50" charset="0"/>
              </a:rPr>
              <a:t>“Surprise when you get back” </a:t>
            </a:r>
          </a:p>
        </p:txBody>
      </p:sp>
    </p:spTree>
    <p:extLst>
      <p:ext uri="{BB962C8B-B14F-4D97-AF65-F5344CB8AC3E}">
        <p14:creationId xmlns:p14="http://schemas.microsoft.com/office/powerpoint/2010/main" val="592456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a:xfrm>
            <a:off x="0" y="6507036"/>
            <a:ext cx="7249795" cy="303212"/>
          </a:xfrm>
        </p:spPr>
        <p:txBody>
          <a:bodyPr/>
          <a:lstStyle/>
          <a:p>
            <a:r>
              <a:rPr lang="en-US" dirty="0">
                <a:solidFill>
                  <a:schemeClr val="bg2">
                    <a:lumMod val="75000"/>
                  </a:schemeClr>
                </a:solidFill>
                <a:latin typeface="OmnesATTIILight" pitchFamily="50" charset="0"/>
              </a:rPr>
              <a:t>© 2014 AT&amp;T Intellectual Property. All rights reserved. AT&amp;T and the AT&amp;T logo are trademarks of AT&amp;T Intellectual Property.</a:t>
            </a:r>
          </a:p>
          <a:p>
            <a:r>
              <a:rPr lang="en-US" dirty="0">
                <a:solidFill>
                  <a:schemeClr val="bg2">
                    <a:lumMod val="75000"/>
                  </a:schemeClr>
                </a:solidFill>
                <a:latin typeface="OmnesATTIILight" pitchFamily="50" charset="0"/>
              </a:rPr>
              <a:t>AT&amp;T Proprietary (Internal Use Only) Not for use or disclosure outside the AT&amp;T companies except under written agreement.</a:t>
            </a:r>
          </a:p>
        </p:txBody>
      </p:sp>
      <p:sp>
        <p:nvSpPr>
          <p:cNvPr id="5" name="Title 3"/>
          <p:cNvSpPr>
            <a:spLocks noGrp="1"/>
          </p:cNvSpPr>
          <p:nvPr>
            <p:ph type="title"/>
          </p:nvPr>
        </p:nvSpPr>
        <p:spPr>
          <a:xfrm>
            <a:off x="420137" y="180879"/>
            <a:ext cx="8004175" cy="768476"/>
          </a:xfrm>
        </p:spPr>
        <p:txBody>
          <a:bodyPr/>
          <a:lstStyle/>
          <a:p>
            <a:r>
              <a:rPr lang="en-US" dirty="0" smtClean="0">
                <a:solidFill>
                  <a:srgbClr val="067AB4"/>
                </a:solidFill>
                <a:latin typeface="OmnesATTIILight" pitchFamily="50" charset="0"/>
              </a:rPr>
              <a:t>Personas</a:t>
            </a:r>
            <a:endParaRPr lang="en-US" dirty="0">
              <a:solidFill>
                <a:srgbClr val="067AB4"/>
              </a:solidFill>
              <a:latin typeface="OmnesATTIILight" pitchFamily="50" charset="0"/>
            </a:endParaRPr>
          </a:p>
        </p:txBody>
      </p:sp>
      <p:pic>
        <p:nvPicPr>
          <p:cNvPr id="12" name="Picture 11"/>
          <p:cNvPicPr>
            <a:picLocks noChangeAspect="1"/>
          </p:cNvPicPr>
          <p:nvPr/>
        </p:nvPicPr>
        <p:blipFill>
          <a:blip r:embed="rId2"/>
          <a:stretch>
            <a:fillRect/>
          </a:stretch>
        </p:blipFill>
        <p:spPr>
          <a:xfrm>
            <a:off x="431163" y="1215939"/>
            <a:ext cx="1429777" cy="1349405"/>
          </a:xfrm>
          <a:prstGeom prst="rect">
            <a:avLst/>
          </a:prstGeom>
        </p:spPr>
      </p:pic>
      <p:pic>
        <p:nvPicPr>
          <p:cNvPr id="13" name="Picture 12"/>
          <p:cNvPicPr>
            <a:picLocks noChangeAspect="1"/>
          </p:cNvPicPr>
          <p:nvPr/>
        </p:nvPicPr>
        <p:blipFill>
          <a:blip r:embed="rId3"/>
          <a:stretch>
            <a:fillRect/>
          </a:stretch>
        </p:blipFill>
        <p:spPr>
          <a:xfrm>
            <a:off x="431162" y="2975479"/>
            <a:ext cx="1429777" cy="1387601"/>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6336" r="9912" b="7193"/>
          <a:stretch/>
        </p:blipFill>
        <p:spPr>
          <a:xfrm>
            <a:off x="420137" y="4743689"/>
            <a:ext cx="1429777" cy="1224114"/>
          </a:xfrm>
          <a:prstGeom prst="rect">
            <a:avLst/>
          </a:prstGeom>
        </p:spPr>
      </p:pic>
      <p:sp>
        <p:nvSpPr>
          <p:cNvPr id="11" name="Rectangle 10"/>
          <p:cNvSpPr/>
          <p:nvPr/>
        </p:nvSpPr>
        <p:spPr>
          <a:xfrm>
            <a:off x="1586347" y="1207403"/>
            <a:ext cx="2138300" cy="677108"/>
          </a:xfrm>
          <a:prstGeom prst="rect">
            <a:avLst/>
          </a:prstGeom>
          <a:solidFill>
            <a:schemeClr val="bg1">
              <a:lumMod val="95000"/>
            </a:schemeClr>
          </a:solidFill>
          <a:ln>
            <a:noFill/>
          </a:ln>
        </p:spPr>
        <p:txBody>
          <a:bodyPr wrap="square">
            <a:spAutoFit/>
          </a:bodyPr>
          <a:lstStyle/>
          <a:p>
            <a:pPr fontAlgn="auto">
              <a:spcBef>
                <a:spcPts val="0"/>
              </a:spcBef>
              <a:spcAft>
                <a:spcPts val="0"/>
              </a:spcAft>
            </a:pPr>
            <a:r>
              <a:rPr lang="en-US" b="1" dirty="0" smtClean="0">
                <a:solidFill>
                  <a:srgbClr val="B30A3C"/>
                </a:solidFill>
                <a:latin typeface="OmnesATTIILight" pitchFamily="50" charset="0"/>
                <a:ea typeface="+mn-ea"/>
                <a:cs typeface="+mn-cs"/>
              </a:rPr>
              <a:t>Karen (Primary)</a:t>
            </a:r>
            <a:endParaRPr lang="en-US" b="1" dirty="0">
              <a:solidFill>
                <a:srgbClr val="B30A3C"/>
              </a:solidFill>
              <a:latin typeface="OmnesATTIILight" pitchFamily="50" charset="0"/>
              <a:ea typeface="+mn-ea"/>
              <a:cs typeface="+mn-cs"/>
            </a:endParaRPr>
          </a:p>
          <a:p>
            <a:pPr fontAlgn="auto">
              <a:spcBef>
                <a:spcPts val="0"/>
              </a:spcBef>
              <a:spcAft>
                <a:spcPts val="0"/>
              </a:spcAft>
            </a:pPr>
            <a:r>
              <a:rPr lang="en-US" sz="1000" dirty="0" smtClean="0">
                <a:solidFill>
                  <a:schemeClr val="bg2">
                    <a:lumMod val="50000"/>
                  </a:schemeClr>
                </a:solidFill>
                <a:latin typeface="OmnesATTIILight" pitchFamily="50" charset="0"/>
                <a:ea typeface="+mn-ea"/>
                <a:cs typeface="+mn-cs"/>
              </a:rPr>
              <a:t>Novice to Technology</a:t>
            </a:r>
            <a:endParaRPr lang="en-US" sz="1000" dirty="0">
              <a:solidFill>
                <a:schemeClr val="bg2">
                  <a:lumMod val="50000"/>
                </a:schemeClr>
              </a:solidFill>
              <a:latin typeface="OmnesATTIILight" pitchFamily="50" charset="0"/>
              <a:ea typeface="+mn-ea"/>
              <a:cs typeface="+mn-cs"/>
            </a:endParaRPr>
          </a:p>
          <a:p>
            <a:pPr fontAlgn="auto">
              <a:spcBef>
                <a:spcPts val="0"/>
              </a:spcBef>
              <a:spcAft>
                <a:spcPts val="0"/>
              </a:spcAft>
            </a:pPr>
            <a:r>
              <a:rPr lang="en-US" sz="1000" dirty="0">
                <a:solidFill>
                  <a:schemeClr val="bg2">
                    <a:lumMod val="50000"/>
                  </a:schemeClr>
                </a:solidFill>
                <a:latin typeface="OmnesATTIILight" pitchFamily="50" charset="0"/>
                <a:ea typeface="+mn-ea"/>
                <a:cs typeface="+mn-cs"/>
              </a:rPr>
              <a:t>New to International Travel</a:t>
            </a:r>
          </a:p>
        </p:txBody>
      </p:sp>
      <p:sp>
        <p:nvSpPr>
          <p:cNvPr id="16" name="Rectangle 15"/>
          <p:cNvSpPr/>
          <p:nvPr/>
        </p:nvSpPr>
        <p:spPr>
          <a:xfrm>
            <a:off x="1573204" y="2967275"/>
            <a:ext cx="2151443" cy="677108"/>
          </a:xfrm>
          <a:prstGeom prst="rect">
            <a:avLst/>
          </a:prstGeom>
          <a:solidFill>
            <a:schemeClr val="bg1">
              <a:lumMod val="95000"/>
            </a:schemeClr>
          </a:solidFill>
          <a:ln>
            <a:noFill/>
          </a:ln>
        </p:spPr>
        <p:txBody>
          <a:bodyPr wrap="square">
            <a:spAutoFit/>
          </a:bodyPr>
          <a:lstStyle/>
          <a:p>
            <a:r>
              <a:rPr lang="en-US" b="1" dirty="0">
                <a:solidFill>
                  <a:srgbClr val="57B037"/>
                </a:solidFill>
                <a:latin typeface="OmnesATTIILight" pitchFamily="50" charset="0"/>
              </a:rPr>
              <a:t>Oscar</a:t>
            </a:r>
          </a:p>
          <a:p>
            <a:r>
              <a:rPr lang="en-US" sz="1000" dirty="0" smtClean="0">
                <a:solidFill>
                  <a:schemeClr val="bg2">
                    <a:lumMod val="50000"/>
                  </a:schemeClr>
                </a:solidFill>
                <a:latin typeface="OmnesATTIILight" pitchFamily="50" charset="0"/>
              </a:rPr>
              <a:t>Self-Sufficient</a:t>
            </a:r>
            <a:endParaRPr lang="en-US" sz="1000" dirty="0">
              <a:solidFill>
                <a:schemeClr val="bg2">
                  <a:lumMod val="50000"/>
                </a:schemeClr>
              </a:solidFill>
              <a:latin typeface="OmnesATTIILight" pitchFamily="50" charset="0"/>
            </a:endParaRPr>
          </a:p>
          <a:p>
            <a:r>
              <a:rPr lang="en-US" sz="1000" dirty="0">
                <a:solidFill>
                  <a:schemeClr val="bg2">
                    <a:lumMod val="50000"/>
                  </a:schemeClr>
                </a:solidFill>
                <a:latin typeface="OmnesATTIILight" pitchFamily="50" charset="0"/>
              </a:rPr>
              <a:t>Moderate International Traveler</a:t>
            </a:r>
          </a:p>
        </p:txBody>
      </p:sp>
      <p:sp>
        <p:nvSpPr>
          <p:cNvPr id="17" name="Rectangle 16"/>
          <p:cNvSpPr/>
          <p:nvPr/>
        </p:nvSpPr>
        <p:spPr>
          <a:xfrm>
            <a:off x="1535759" y="4743297"/>
            <a:ext cx="2188889" cy="677108"/>
          </a:xfrm>
          <a:prstGeom prst="rect">
            <a:avLst/>
          </a:prstGeom>
          <a:solidFill>
            <a:schemeClr val="bg1">
              <a:lumMod val="95000"/>
            </a:schemeClr>
          </a:solidFill>
          <a:ln>
            <a:noFill/>
          </a:ln>
        </p:spPr>
        <p:txBody>
          <a:bodyPr wrap="square" anchor="ctr">
            <a:spAutoFit/>
          </a:bodyPr>
          <a:lstStyle/>
          <a:p>
            <a:r>
              <a:rPr lang="en-US" b="1" dirty="0">
                <a:solidFill>
                  <a:srgbClr val="FF7200"/>
                </a:solidFill>
                <a:latin typeface="OmnesATTIILight" pitchFamily="50" charset="0"/>
              </a:rPr>
              <a:t>Miles</a:t>
            </a:r>
          </a:p>
          <a:p>
            <a:r>
              <a:rPr lang="en-US" sz="1000" dirty="0">
                <a:solidFill>
                  <a:schemeClr val="bg2">
                    <a:lumMod val="50000"/>
                  </a:schemeClr>
                </a:solidFill>
                <a:latin typeface="OmnesATTIILight" pitchFamily="50" charset="0"/>
              </a:rPr>
              <a:t>Tech Savvy, Self-Sufficient</a:t>
            </a:r>
          </a:p>
          <a:p>
            <a:r>
              <a:rPr lang="en-US" sz="1000" dirty="0">
                <a:solidFill>
                  <a:schemeClr val="bg2">
                    <a:lumMod val="50000"/>
                  </a:schemeClr>
                </a:solidFill>
                <a:latin typeface="OmnesATTIILight" pitchFamily="50" charset="0"/>
              </a:rPr>
              <a:t>Seasoned International Traveler</a:t>
            </a:r>
          </a:p>
        </p:txBody>
      </p:sp>
      <p:sp>
        <p:nvSpPr>
          <p:cNvPr id="10" name="TextBox 9"/>
          <p:cNvSpPr txBox="1"/>
          <p:nvPr/>
        </p:nvSpPr>
        <p:spPr>
          <a:xfrm>
            <a:off x="3722213" y="830147"/>
            <a:ext cx="2160269" cy="307777"/>
          </a:xfrm>
          <a:prstGeom prst="rect">
            <a:avLst/>
          </a:prstGeom>
          <a:noFill/>
        </p:spPr>
        <p:txBody>
          <a:bodyPr wrap="square" rtlCol="0" anchor="ctr">
            <a:spAutoFit/>
          </a:bodyPr>
          <a:lstStyle/>
          <a:p>
            <a:r>
              <a:rPr lang="en-US" sz="1400" b="1" dirty="0" smtClean="0">
                <a:solidFill>
                  <a:schemeClr val="bg2">
                    <a:lumMod val="50000"/>
                  </a:schemeClr>
                </a:solidFill>
                <a:latin typeface="OmnesATTIILight" pitchFamily="50" charset="0"/>
              </a:rPr>
              <a:t>Needs/Expectations</a:t>
            </a:r>
            <a:endParaRPr lang="en-US" sz="1400" b="1" dirty="0">
              <a:solidFill>
                <a:schemeClr val="bg2">
                  <a:lumMod val="50000"/>
                </a:schemeClr>
              </a:solidFill>
              <a:latin typeface="OmnesATTIILight" pitchFamily="50" charset="0"/>
            </a:endParaRPr>
          </a:p>
        </p:txBody>
      </p:sp>
      <p:sp>
        <p:nvSpPr>
          <p:cNvPr id="26" name="Rectangle 25"/>
          <p:cNvSpPr/>
          <p:nvPr/>
        </p:nvSpPr>
        <p:spPr>
          <a:xfrm>
            <a:off x="6073262" y="830147"/>
            <a:ext cx="2160270" cy="307777"/>
          </a:xfrm>
          <a:prstGeom prst="rect">
            <a:avLst/>
          </a:prstGeom>
        </p:spPr>
        <p:txBody>
          <a:bodyPr wrap="square">
            <a:spAutoFit/>
          </a:bodyPr>
          <a:lstStyle/>
          <a:p>
            <a:pPr fontAlgn="auto">
              <a:spcBef>
                <a:spcPts val="0"/>
              </a:spcBef>
              <a:spcAft>
                <a:spcPts val="0"/>
              </a:spcAft>
            </a:pPr>
            <a:r>
              <a:rPr lang="en-US" sz="1400" b="1" dirty="0" smtClean="0">
                <a:solidFill>
                  <a:schemeClr val="bg2">
                    <a:lumMod val="50000"/>
                  </a:schemeClr>
                </a:solidFill>
                <a:latin typeface="OmnesATTIILight" pitchFamily="50" charset="0"/>
                <a:ea typeface="+mn-ea"/>
                <a:cs typeface="+mn-cs"/>
              </a:rPr>
              <a:t>Concerns/Pain Points</a:t>
            </a:r>
          </a:p>
        </p:txBody>
      </p:sp>
      <p:sp>
        <p:nvSpPr>
          <p:cNvPr id="27" name="Rectangle 26"/>
          <p:cNvSpPr/>
          <p:nvPr/>
        </p:nvSpPr>
        <p:spPr>
          <a:xfrm>
            <a:off x="3724647" y="1384374"/>
            <a:ext cx="2957459" cy="1000274"/>
          </a:xfrm>
          <a:prstGeom prst="rect">
            <a:avLst/>
          </a:prstGeom>
        </p:spPr>
        <p:txBody>
          <a:bodyPr wrap="square" tIns="0">
            <a:spAutoFit/>
          </a:bodyPr>
          <a:lstStyle/>
          <a:p>
            <a:pPr fontAlgn="auto">
              <a:spcBef>
                <a:spcPts val="0"/>
              </a:spcBef>
              <a:spcAft>
                <a:spcPts val="0"/>
              </a:spcAft>
            </a:pPr>
            <a:endParaRPr lang="en-US" sz="700" b="1" dirty="0">
              <a:solidFill>
                <a:schemeClr val="bg2">
                  <a:lumMod val="25000"/>
                </a:schemeClr>
              </a:solidFill>
              <a:latin typeface="OmnesATTIILight" pitchFamily="50" charset="0"/>
              <a:ea typeface="+mn-ea"/>
              <a:cs typeface="+mn-cs"/>
            </a:endParaRPr>
          </a:p>
          <a:p>
            <a:pPr marL="171450" indent="-171450" fontAlgn="auto">
              <a:spcBef>
                <a:spcPts val="0"/>
              </a:spcBef>
              <a:spcAft>
                <a:spcPts val="0"/>
              </a:spcAft>
              <a:buFont typeface="Arial" panose="020B0604020202020204" pitchFamily="34" charset="0"/>
              <a:buChar char="•"/>
            </a:pPr>
            <a:r>
              <a:rPr lang="en-US" sz="1100" dirty="0" smtClean="0">
                <a:solidFill>
                  <a:schemeClr val="bg2">
                    <a:lumMod val="25000"/>
                  </a:schemeClr>
                </a:solidFill>
                <a:latin typeface="OmnesATTIILight" pitchFamily="50" charset="0"/>
                <a:ea typeface="+mn-ea"/>
                <a:cs typeface="+mn-cs"/>
              </a:rPr>
              <a:t>Education</a:t>
            </a:r>
          </a:p>
          <a:p>
            <a:pPr marL="171450" indent="-171450" fontAlgn="auto">
              <a:spcBef>
                <a:spcPts val="0"/>
              </a:spcBef>
              <a:spcAft>
                <a:spcPts val="0"/>
              </a:spcAft>
              <a:buFont typeface="Arial" panose="020B0604020202020204" pitchFamily="34" charset="0"/>
              <a:buChar char="•"/>
            </a:pPr>
            <a:r>
              <a:rPr lang="en-US" sz="1100" dirty="0">
                <a:solidFill>
                  <a:schemeClr val="bg2">
                    <a:lumMod val="25000"/>
                  </a:schemeClr>
                </a:solidFill>
                <a:latin typeface="OmnesATTIILight" pitchFamily="50" charset="0"/>
                <a:ea typeface="+mn-ea"/>
                <a:cs typeface="+mn-cs"/>
              </a:rPr>
              <a:t>G</a:t>
            </a:r>
            <a:r>
              <a:rPr lang="en-US" sz="1100" dirty="0" smtClean="0">
                <a:solidFill>
                  <a:schemeClr val="bg2">
                    <a:lumMod val="25000"/>
                  </a:schemeClr>
                </a:solidFill>
                <a:latin typeface="OmnesATTIILight" pitchFamily="50" charset="0"/>
                <a:ea typeface="+mn-ea"/>
                <a:cs typeface="+mn-cs"/>
              </a:rPr>
              <a:t>uidance </a:t>
            </a:r>
          </a:p>
          <a:p>
            <a:pPr marL="171450" indent="-171450" fontAlgn="auto">
              <a:spcBef>
                <a:spcPts val="0"/>
              </a:spcBef>
              <a:spcAft>
                <a:spcPts val="0"/>
              </a:spcAft>
              <a:buFont typeface="Arial" panose="020B0604020202020204" pitchFamily="34" charset="0"/>
              <a:buChar char="•"/>
            </a:pPr>
            <a:r>
              <a:rPr lang="en-US" sz="1100" dirty="0" smtClean="0">
                <a:solidFill>
                  <a:schemeClr val="bg2">
                    <a:lumMod val="25000"/>
                  </a:schemeClr>
                </a:solidFill>
                <a:latin typeface="OmnesATTIILight" pitchFamily="50" charset="0"/>
                <a:ea typeface="+mn-ea"/>
                <a:cs typeface="+mn-cs"/>
              </a:rPr>
              <a:t>Easy and understandable </a:t>
            </a:r>
          </a:p>
          <a:p>
            <a:pPr marL="171450" indent="-171450" fontAlgn="auto">
              <a:spcBef>
                <a:spcPts val="0"/>
              </a:spcBef>
              <a:spcAft>
                <a:spcPts val="0"/>
              </a:spcAft>
              <a:buFont typeface="Arial" panose="020B0604020202020204" pitchFamily="34" charset="0"/>
              <a:buChar char="•"/>
            </a:pPr>
            <a:r>
              <a:rPr lang="en-US" sz="1100" dirty="0" smtClean="0">
                <a:solidFill>
                  <a:schemeClr val="bg2">
                    <a:lumMod val="25000"/>
                  </a:schemeClr>
                </a:solidFill>
                <a:latin typeface="OmnesATTIILight" pitchFamily="50" charset="0"/>
                <a:ea typeface="+mn-ea"/>
                <a:cs typeface="+mn-cs"/>
              </a:rPr>
              <a:t>Confidence </a:t>
            </a:r>
          </a:p>
          <a:p>
            <a:pPr marL="171450" indent="-171450" fontAlgn="auto">
              <a:spcBef>
                <a:spcPts val="0"/>
              </a:spcBef>
              <a:spcAft>
                <a:spcPts val="0"/>
              </a:spcAft>
              <a:buFont typeface="Arial" panose="020B0604020202020204" pitchFamily="34" charset="0"/>
              <a:buChar char="•"/>
            </a:pPr>
            <a:r>
              <a:rPr lang="en-US" sz="1100" dirty="0" smtClean="0">
                <a:solidFill>
                  <a:schemeClr val="bg2">
                    <a:lumMod val="25000"/>
                  </a:schemeClr>
                </a:solidFill>
                <a:latin typeface="OmnesATTIILight" pitchFamily="50" charset="0"/>
                <a:ea typeface="+mn-ea"/>
                <a:cs typeface="+mn-cs"/>
              </a:rPr>
              <a:t>Worry-Free Travel </a:t>
            </a:r>
            <a:endParaRPr lang="en-US" sz="1100" dirty="0">
              <a:solidFill>
                <a:schemeClr val="bg2">
                  <a:lumMod val="25000"/>
                </a:schemeClr>
              </a:solidFill>
              <a:latin typeface="OmnesATTIILight" pitchFamily="50" charset="0"/>
              <a:ea typeface="+mn-ea"/>
              <a:cs typeface="+mn-cs"/>
            </a:endParaRPr>
          </a:p>
        </p:txBody>
      </p:sp>
      <p:sp>
        <p:nvSpPr>
          <p:cNvPr id="28" name="Rectangle 27"/>
          <p:cNvSpPr/>
          <p:nvPr/>
        </p:nvSpPr>
        <p:spPr>
          <a:xfrm>
            <a:off x="3722213" y="3397731"/>
            <a:ext cx="2177655" cy="723275"/>
          </a:xfrm>
          <a:prstGeom prst="rect">
            <a:avLst/>
          </a:prstGeom>
        </p:spPr>
        <p:txBody>
          <a:bodyPr wrap="square" tIns="0">
            <a:spAutoFit/>
          </a:bodyPr>
          <a:lstStyle/>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Clarity</a:t>
            </a:r>
          </a:p>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Accessibility to information</a:t>
            </a:r>
            <a:endParaRPr lang="en-US" sz="800" i="1" dirty="0" smtClean="0">
              <a:solidFill>
                <a:schemeClr val="bg2">
                  <a:lumMod val="25000"/>
                </a:schemeClr>
              </a:solidFill>
              <a:latin typeface="OmnesATTIILight" pitchFamily="50" charset="0"/>
            </a:endParaRPr>
          </a:p>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Trust</a:t>
            </a:r>
          </a:p>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Efficiency </a:t>
            </a:r>
          </a:p>
        </p:txBody>
      </p:sp>
      <p:sp>
        <p:nvSpPr>
          <p:cNvPr id="29" name="Rectangle 28"/>
          <p:cNvSpPr/>
          <p:nvPr/>
        </p:nvSpPr>
        <p:spPr>
          <a:xfrm>
            <a:off x="3722213" y="5124874"/>
            <a:ext cx="2048974" cy="723275"/>
          </a:xfrm>
          <a:prstGeom prst="rect">
            <a:avLst/>
          </a:prstGeom>
        </p:spPr>
        <p:txBody>
          <a:bodyPr wrap="square" tIns="0">
            <a:spAutoFit/>
          </a:bodyPr>
          <a:lstStyle/>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Predictability</a:t>
            </a:r>
          </a:p>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Ease / Efficiency</a:t>
            </a:r>
          </a:p>
          <a:p>
            <a:pPr marL="171450" indent="-171450">
              <a:buFont typeface="Arial" panose="020B0604020202020204" pitchFamily="34" charset="0"/>
              <a:buChar char="•"/>
            </a:pPr>
            <a:r>
              <a:rPr lang="en-US" sz="1100" dirty="0" smtClean="0">
                <a:solidFill>
                  <a:schemeClr val="bg2">
                    <a:lumMod val="25000"/>
                  </a:schemeClr>
                </a:solidFill>
                <a:latin typeface="OmnesATTIILight" pitchFamily="50" charset="0"/>
              </a:rPr>
              <a:t>Accessibility </a:t>
            </a:r>
          </a:p>
          <a:p>
            <a:pPr marL="171450" indent="-171450">
              <a:buFont typeface="Arial" panose="020B0604020202020204" pitchFamily="34" charset="0"/>
              <a:buChar char="•"/>
            </a:pPr>
            <a:endParaRPr lang="en-US" sz="1100" dirty="0">
              <a:solidFill>
                <a:schemeClr val="bg2">
                  <a:lumMod val="25000"/>
                </a:schemeClr>
              </a:solidFill>
              <a:latin typeface="OmnesATTIILight" pitchFamily="50" charset="0"/>
            </a:endParaRPr>
          </a:p>
        </p:txBody>
      </p:sp>
      <p:sp>
        <p:nvSpPr>
          <p:cNvPr id="30" name="Rectangle 29"/>
          <p:cNvSpPr/>
          <p:nvPr/>
        </p:nvSpPr>
        <p:spPr>
          <a:xfrm>
            <a:off x="6071479" y="1190620"/>
            <a:ext cx="3072522" cy="1538883"/>
          </a:xfrm>
          <a:prstGeom prst="rect">
            <a:avLst/>
          </a:prstGeom>
        </p:spPr>
        <p:txBody>
          <a:bodyPr wrap="square" lIns="0">
            <a:spAutoFit/>
          </a:bodyPr>
          <a:lstStyle/>
          <a:p>
            <a:pPr marL="128588" indent="-128588" fontAlgn="auto">
              <a:spcBef>
                <a:spcPts val="0"/>
              </a:spcBef>
              <a:spcAft>
                <a:spcPts val="200"/>
              </a:spcAft>
              <a:buFont typeface="Arial"/>
              <a:buChar char="•"/>
            </a:pPr>
            <a:r>
              <a:rPr lang="en-US" sz="1050" dirty="0">
                <a:solidFill>
                  <a:schemeClr val="bg2">
                    <a:lumMod val="25000"/>
                  </a:schemeClr>
                </a:solidFill>
                <a:latin typeface="OmnesATTIILight" pitchFamily="50" charset="0"/>
                <a:ea typeface="+mn-ea"/>
                <a:cs typeface="+mn-cs"/>
              </a:rPr>
              <a:t>Where do I start? </a:t>
            </a:r>
          </a:p>
          <a:p>
            <a:pPr marL="128588" indent="-128588" fontAlgn="auto">
              <a:spcBef>
                <a:spcPts val="0"/>
              </a:spcBef>
              <a:spcAft>
                <a:spcPts val="200"/>
              </a:spcAft>
              <a:buFont typeface="Arial"/>
              <a:buChar char="•"/>
            </a:pPr>
            <a:r>
              <a:rPr lang="en-US" sz="1050" dirty="0">
                <a:solidFill>
                  <a:schemeClr val="bg2">
                    <a:lumMod val="25000"/>
                  </a:schemeClr>
                </a:solidFill>
                <a:latin typeface="OmnesATTIILight" pitchFamily="50" charset="0"/>
                <a:ea typeface="+mn-ea"/>
                <a:cs typeface="+mn-cs"/>
              </a:rPr>
              <a:t>What is the best plan for me?</a:t>
            </a:r>
          </a:p>
          <a:p>
            <a:pPr marL="128588" indent="-128588" fontAlgn="auto">
              <a:spcBef>
                <a:spcPts val="0"/>
              </a:spcBef>
              <a:spcAft>
                <a:spcPts val="200"/>
              </a:spcAft>
              <a:buFont typeface="Arial"/>
              <a:buChar char="•"/>
            </a:pPr>
            <a:r>
              <a:rPr lang="en-US" sz="1050" dirty="0">
                <a:solidFill>
                  <a:schemeClr val="bg2">
                    <a:lumMod val="25000"/>
                  </a:schemeClr>
                </a:solidFill>
                <a:latin typeface="OmnesATTIILight" pitchFamily="50" charset="0"/>
                <a:ea typeface="+mn-ea"/>
                <a:cs typeface="+mn-cs"/>
              </a:rPr>
              <a:t>What do I have to do when I get there?</a:t>
            </a:r>
          </a:p>
          <a:p>
            <a:pPr marL="128588" indent="-128588" fontAlgn="auto">
              <a:spcBef>
                <a:spcPts val="0"/>
              </a:spcBef>
              <a:spcAft>
                <a:spcPts val="200"/>
              </a:spcAft>
              <a:buFont typeface="Arial"/>
              <a:buChar char="•"/>
            </a:pPr>
            <a:r>
              <a:rPr lang="en-US" sz="1050" dirty="0">
                <a:solidFill>
                  <a:schemeClr val="bg2">
                    <a:lumMod val="25000"/>
                  </a:schemeClr>
                </a:solidFill>
                <a:latin typeface="OmnesATTIILight" pitchFamily="50" charset="0"/>
                <a:ea typeface="+mn-ea"/>
                <a:cs typeface="+mn-cs"/>
              </a:rPr>
              <a:t>How do charges </a:t>
            </a:r>
            <a:r>
              <a:rPr lang="en-US" sz="1050" dirty="0" smtClean="0">
                <a:solidFill>
                  <a:schemeClr val="bg2">
                    <a:lumMod val="25000"/>
                  </a:schemeClr>
                </a:solidFill>
                <a:latin typeface="OmnesATTIILight" pitchFamily="50" charset="0"/>
                <a:ea typeface="+mn-ea"/>
                <a:cs typeface="+mn-cs"/>
              </a:rPr>
              <a:t>work?</a:t>
            </a:r>
          </a:p>
          <a:p>
            <a:pPr marL="128588" indent="-128588" fontAlgn="auto">
              <a:spcBef>
                <a:spcPts val="0"/>
              </a:spcBef>
              <a:spcAft>
                <a:spcPts val="200"/>
              </a:spcAft>
              <a:buFont typeface="Arial"/>
              <a:buChar char="•"/>
            </a:pPr>
            <a:r>
              <a:rPr lang="en-US" sz="1050" dirty="0" smtClean="0">
                <a:solidFill>
                  <a:schemeClr val="bg2">
                    <a:lumMod val="25000"/>
                  </a:schemeClr>
                </a:solidFill>
                <a:latin typeface="OmnesATTIILight" pitchFamily="50" charset="0"/>
                <a:ea typeface="+mn-ea"/>
                <a:cs typeface="+mn-cs"/>
              </a:rPr>
              <a:t>How do I </a:t>
            </a:r>
            <a:r>
              <a:rPr lang="en-US" sz="1050" dirty="0" smtClean="0">
                <a:solidFill>
                  <a:schemeClr val="bg2">
                    <a:lumMod val="25000"/>
                  </a:schemeClr>
                </a:solidFill>
                <a:latin typeface="OmnesATTIILight" pitchFamily="50" charset="0"/>
                <a:ea typeface="+mn-ea"/>
                <a:cs typeface="+mn-cs"/>
              </a:rPr>
              <a:t>avoid </a:t>
            </a:r>
            <a:r>
              <a:rPr lang="en-US" sz="1050" dirty="0">
                <a:solidFill>
                  <a:schemeClr val="bg2">
                    <a:lumMod val="25000"/>
                  </a:schemeClr>
                </a:solidFill>
                <a:latin typeface="OmnesATTIILight" pitchFamily="50" charset="0"/>
                <a:ea typeface="+mn-ea"/>
                <a:cs typeface="+mn-cs"/>
              </a:rPr>
              <a:t>getting charged extra?</a:t>
            </a:r>
          </a:p>
          <a:p>
            <a:pPr marL="128588" indent="-128588" fontAlgn="auto">
              <a:spcBef>
                <a:spcPts val="0"/>
              </a:spcBef>
              <a:spcAft>
                <a:spcPts val="200"/>
              </a:spcAft>
              <a:buFont typeface="Arial"/>
              <a:buChar char="•"/>
            </a:pPr>
            <a:r>
              <a:rPr lang="en-US" sz="1050" dirty="0" smtClean="0">
                <a:solidFill>
                  <a:schemeClr val="bg2">
                    <a:lumMod val="25000"/>
                  </a:schemeClr>
                </a:solidFill>
                <a:latin typeface="OmnesATTIILight" pitchFamily="50" charset="0"/>
                <a:ea typeface="+mn-ea"/>
                <a:cs typeface="+mn-cs"/>
              </a:rPr>
              <a:t>Did I </a:t>
            </a:r>
            <a:r>
              <a:rPr lang="en-US" sz="1050" dirty="0">
                <a:solidFill>
                  <a:schemeClr val="bg2">
                    <a:lumMod val="25000"/>
                  </a:schemeClr>
                </a:solidFill>
                <a:latin typeface="OmnesATTIILight" pitchFamily="50" charset="0"/>
                <a:ea typeface="+mn-ea"/>
                <a:cs typeface="+mn-cs"/>
              </a:rPr>
              <a:t>purchased the right </a:t>
            </a:r>
            <a:r>
              <a:rPr lang="en-US" sz="1050" dirty="0" smtClean="0">
                <a:solidFill>
                  <a:schemeClr val="bg2">
                    <a:lumMod val="25000"/>
                  </a:schemeClr>
                </a:solidFill>
                <a:latin typeface="OmnesATTIILight" pitchFamily="50" charset="0"/>
                <a:ea typeface="+mn-ea"/>
                <a:cs typeface="+mn-cs"/>
              </a:rPr>
              <a:t>plan?</a:t>
            </a:r>
            <a:endParaRPr lang="en-US" sz="1050" dirty="0">
              <a:solidFill>
                <a:schemeClr val="bg2">
                  <a:lumMod val="25000"/>
                </a:schemeClr>
              </a:solidFill>
              <a:latin typeface="OmnesATTIILight" pitchFamily="50" charset="0"/>
              <a:ea typeface="+mn-ea"/>
              <a:cs typeface="+mn-cs"/>
            </a:endParaRPr>
          </a:p>
          <a:p>
            <a:pPr marL="128588" indent="-128588" fontAlgn="auto">
              <a:spcBef>
                <a:spcPts val="0"/>
              </a:spcBef>
              <a:spcAft>
                <a:spcPts val="200"/>
              </a:spcAft>
              <a:buFont typeface="Arial"/>
              <a:buChar char="•"/>
            </a:pPr>
            <a:r>
              <a:rPr lang="en-US" sz="1050" dirty="0">
                <a:solidFill>
                  <a:schemeClr val="bg2">
                    <a:lumMod val="25000"/>
                  </a:schemeClr>
                </a:solidFill>
                <a:latin typeface="OmnesATTIILight" pitchFamily="50" charset="0"/>
                <a:ea typeface="+mn-ea"/>
                <a:cs typeface="+mn-cs"/>
              </a:rPr>
              <a:t>W</a:t>
            </a:r>
            <a:r>
              <a:rPr lang="en-US" sz="1050" dirty="0" smtClean="0">
                <a:solidFill>
                  <a:schemeClr val="bg2">
                    <a:lumMod val="25000"/>
                  </a:schemeClr>
                </a:solidFill>
                <a:latin typeface="OmnesATTIILight" pitchFamily="50" charset="0"/>
                <a:ea typeface="+mn-ea"/>
                <a:cs typeface="+mn-cs"/>
              </a:rPr>
              <a:t>hat </a:t>
            </a:r>
            <a:r>
              <a:rPr lang="en-US" sz="1050" dirty="0" smtClean="0">
                <a:solidFill>
                  <a:schemeClr val="bg2">
                    <a:lumMod val="25000"/>
                  </a:schemeClr>
                </a:solidFill>
                <a:latin typeface="OmnesATTIILight" pitchFamily="50" charset="0"/>
                <a:ea typeface="+mn-ea"/>
                <a:cs typeface="+mn-cs"/>
              </a:rPr>
              <a:t>I need to do before</a:t>
            </a:r>
            <a:r>
              <a:rPr lang="en-US" sz="1050" dirty="0">
                <a:solidFill>
                  <a:schemeClr val="bg2">
                    <a:lumMod val="25000"/>
                  </a:schemeClr>
                </a:solidFill>
                <a:latin typeface="OmnesATTIILight" pitchFamily="50" charset="0"/>
                <a:ea typeface="+mn-ea"/>
                <a:cs typeface="+mn-cs"/>
              </a:rPr>
              <a:t>, during and after my </a:t>
            </a:r>
            <a:r>
              <a:rPr lang="en-US" sz="1050" dirty="0" smtClean="0">
                <a:solidFill>
                  <a:schemeClr val="bg2">
                    <a:lumMod val="25000"/>
                  </a:schemeClr>
                </a:solidFill>
                <a:latin typeface="OmnesATTIILight" pitchFamily="50" charset="0"/>
                <a:ea typeface="+mn-ea"/>
                <a:cs typeface="+mn-cs"/>
              </a:rPr>
              <a:t>trip?</a:t>
            </a:r>
            <a:endParaRPr lang="en-US" sz="1050" dirty="0">
              <a:solidFill>
                <a:schemeClr val="bg2">
                  <a:lumMod val="25000"/>
                </a:schemeClr>
              </a:solidFill>
              <a:latin typeface="OmnesATTIILight" pitchFamily="50" charset="0"/>
              <a:ea typeface="+mn-ea"/>
              <a:cs typeface="+mn-cs"/>
            </a:endParaRPr>
          </a:p>
        </p:txBody>
      </p:sp>
      <p:sp>
        <p:nvSpPr>
          <p:cNvPr id="31" name="Rectangle 30"/>
          <p:cNvSpPr/>
          <p:nvPr/>
        </p:nvSpPr>
        <p:spPr>
          <a:xfrm>
            <a:off x="6071479" y="3193874"/>
            <a:ext cx="3095572" cy="1190069"/>
          </a:xfrm>
          <a:prstGeom prst="rect">
            <a:avLst/>
          </a:prstGeom>
        </p:spPr>
        <p:txBody>
          <a:bodyPr wrap="square" lIns="0">
            <a:spAutoFit/>
          </a:bodyPr>
          <a:lstStyle/>
          <a:p>
            <a:pPr marL="128588" indent="-128588">
              <a:spcAft>
                <a:spcPts val="200"/>
              </a:spcAft>
              <a:buFont typeface="Arial"/>
              <a:buChar char="•"/>
            </a:pPr>
            <a:r>
              <a:rPr lang="en-US" sz="1050" dirty="0">
                <a:solidFill>
                  <a:schemeClr val="bg2">
                    <a:lumMod val="25000"/>
                  </a:schemeClr>
                </a:solidFill>
                <a:latin typeface="OmnesATTIILight" pitchFamily="50" charset="0"/>
              </a:rPr>
              <a:t>How does this help for my trip? </a:t>
            </a:r>
          </a:p>
          <a:p>
            <a:pPr marL="128588" indent="-128588">
              <a:spcAft>
                <a:spcPts val="200"/>
              </a:spcAft>
              <a:buFont typeface="Arial"/>
              <a:buChar char="•"/>
            </a:pPr>
            <a:r>
              <a:rPr lang="en-US" sz="1050" dirty="0">
                <a:solidFill>
                  <a:schemeClr val="bg2">
                    <a:lumMod val="25000"/>
                  </a:schemeClr>
                </a:solidFill>
                <a:latin typeface="OmnesATTIILight" pitchFamily="50" charset="0"/>
              </a:rPr>
              <a:t>Does it provide all that I need for my trip?</a:t>
            </a:r>
          </a:p>
          <a:p>
            <a:pPr marL="128588" indent="-128588">
              <a:spcAft>
                <a:spcPts val="200"/>
              </a:spcAft>
              <a:buFont typeface="Arial"/>
              <a:buChar char="•"/>
            </a:pPr>
            <a:r>
              <a:rPr lang="en-US" sz="1050" dirty="0">
                <a:solidFill>
                  <a:schemeClr val="bg2">
                    <a:lumMod val="25000"/>
                  </a:schemeClr>
                </a:solidFill>
                <a:latin typeface="OmnesATTIILight" pitchFamily="50" charset="0"/>
              </a:rPr>
              <a:t>Are there better options out there?</a:t>
            </a:r>
          </a:p>
          <a:p>
            <a:pPr marL="128588" indent="-128588">
              <a:spcAft>
                <a:spcPts val="200"/>
              </a:spcAft>
              <a:buFont typeface="Arial"/>
              <a:buChar char="•"/>
            </a:pPr>
            <a:r>
              <a:rPr lang="en-US" sz="1050" dirty="0" smtClean="0">
                <a:solidFill>
                  <a:schemeClr val="bg2">
                    <a:lumMod val="25000"/>
                  </a:schemeClr>
                </a:solidFill>
                <a:latin typeface="OmnesATTIILight" pitchFamily="50" charset="0"/>
              </a:rPr>
              <a:t>How to I find clear </a:t>
            </a:r>
            <a:r>
              <a:rPr lang="en-US" sz="1050" dirty="0">
                <a:solidFill>
                  <a:schemeClr val="bg2">
                    <a:lumMod val="25000"/>
                  </a:schemeClr>
                </a:solidFill>
                <a:latin typeface="OmnesATTIILight" pitchFamily="50" charset="0"/>
              </a:rPr>
              <a:t>and </a:t>
            </a:r>
            <a:r>
              <a:rPr lang="en-US" sz="1050" dirty="0" smtClean="0">
                <a:solidFill>
                  <a:schemeClr val="bg2">
                    <a:lumMod val="25000"/>
                  </a:schemeClr>
                </a:solidFill>
                <a:latin typeface="OmnesATTIILight" pitchFamily="50" charset="0"/>
              </a:rPr>
              <a:t>accurate information?</a:t>
            </a:r>
            <a:endParaRPr lang="en-US" sz="1050" dirty="0">
              <a:solidFill>
                <a:schemeClr val="bg2">
                  <a:lumMod val="25000"/>
                </a:schemeClr>
              </a:solidFill>
              <a:latin typeface="OmnesATTIILight" pitchFamily="50" charset="0"/>
            </a:endParaRPr>
          </a:p>
          <a:p>
            <a:pPr marL="128588" indent="-128588">
              <a:spcAft>
                <a:spcPts val="200"/>
              </a:spcAft>
              <a:buFont typeface="Arial"/>
              <a:buChar char="•"/>
            </a:pPr>
            <a:r>
              <a:rPr lang="en-US" sz="1050" dirty="0" smtClean="0">
                <a:solidFill>
                  <a:schemeClr val="bg2">
                    <a:lumMod val="25000"/>
                  </a:schemeClr>
                </a:solidFill>
                <a:latin typeface="OmnesATTIILight" pitchFamily="50" charset="0"/>
              </a:rPr>
              <a:t>How can I have help managing usage?</a:t>
            </a:r>
            <a:endParaRPr lang="en-US" sz="1050" dirty="0">
              <a:solidFill>
                <a:schemeClr val="bg2">
                  <a:lumMod val="25000"/>
                </a:schemeClr>
              </a:solidFill>
              <a:latin typeface="OmnesATTIILight" pitchFamily="50" charset="0"/>
            </a:endParaRPr>
          </a:p>
          <a:p>
            <a:pPr marL="128588" indent="-128588">
              <a:spcAft>
                <a:spcPts val="200"/>
              </a:spcAft>
              <a:buFont typeface="Arial"/>
              <a:buChar char="•"/>
            </a:pPr>
            <a:r>
              <a:rPr lang="en-US" sz="1050" dirty="0" smtClean="0">
                <a:solidFill>
                  <a:schemeClr val="bg2">
                    <a:lumMod val="25000"/>
                  </a:schemeClr>
                </a:solidFill>
                <a:latin typeface="OmnesATTIILight" pitchFamily="50" charset="0"/>
              </a:rPr>
              <a:t>How do I avoid </a:t>
            </a:r>
            <a:r>
              <a:rPr lang="en-US" sz="1050" dirty="0">
                <a:solidFill>
                  <a:schemeClr val="bg2">
                    <a:lumMod val="25000"/>
                  </a:schemeClr>
                </a:solidFill>
                <a:latin typeface="OmnesATTIILight" pitchFamily="50" charset="0"/>
              </a:rPr>
              <a:t>billing </a:t>
            </a:r>
            <a:r>
              <a:rPr lang="en-US" sz="1050" dirty="0" smtClean="0">
                <a:solidFill>
                  <a:schemeClr val="bg2">
                    <a:lumMod val="25000"/>
                  </a:schemeClr>
                </a:solidFill>
                <a:latin typeface="OmnesATTIILight" pitchFamily="50" charset="0"/>
              </a:rPr>
              <a:t>surprises?</a:t>
            </a:r>
            <a:endParaRPr lang="en-US" sz="1050" dirty="0">
              <a:solidFill>
                <a:schemeClr val="bg2">
                  <a:lumMod val="25000"/>
                </a:schemeClr>
              </a:solidFill>
              <a:latin typeface="OmnesATTIILight" pitchFamily="50" charset="0"/>
            </a:endParaRPr>
          </a:p>
        </p:txBody>
      </p:sp>
      <p:sp>
        <p:nvSpPr>
          <p:cNvPr id="32" name="Rectangle 31"/>
          <p:cNvSpPr/>
          <p:nvPr/>
        </p:nvSpPr>
        <p:spPr>
          <a:xfrm>
            <a:off x="6034891" y="4861252"/>
            <a:ext cx="3109109" cy="1513235"/>
          </a:xfrm>
          <a:prstGeom prst="rect">
            <a:avLst/>
          </a:prstGeom>
        </p:spPr>
        <p:txBody>
          <a:bodyPr wrap="square" lIns="0">
            <a:spAutoFit/>
          </a:bodyPr>
          <a:lstStyle/>
          <a:p>
            <a:pPr marL="128588" indent="-128588">
              <a:spcAft>
                <a:spcPts val="200"/>
              </a:spcAft>
              <a:buFont typeface="Arial"/>
              <a:buChar char="•"/>
            </a:pPr>
            <a:r>
              <a:rPr lang="en-US" sz="1050" dirty="0">
                <a:solidFill>
                  <a:schemeClr val="bg2">
                    <a:lumMod val="25000"/>
                  </a:schemeClr>
                </a:solidFill>
                <a:latin typeface="OmnesATTIILight" pitchFamily="50" charset="0"/>
              </a:rPr>
              <a:t>Does it cover what I need? </a:t>
            </a:r>
            <a:r>
              <a:rPr lang="en-US" sz="800" dirty="0">
                <a:solidFill>
                  <a:schemeClr val="bg2">
                    <a:lumMod val="25000"/>
                  </a:schemeClr>
                </a:solidFill>
                <a:latin typeface="OmnesATTIILight" pitchFamily="50" charset="0"/>
              </a:rPr>
              <a:t>(location, data usage, </a:t>
            </a:r>
            <a:r>
              <a:rPr lang="en-US" sz="800" dirty="0" smtClean="0">
                <a:solidFill>
                  <a:schemeClr val="bg2">
                    <a:lumMod val="25000"/>
                  </a:schemeClr>
                </a:solidFill>
                <a:latin typeface="OmnesATTIILight" pitchFamily="50" charset="0"/>
              </a:rPr>
              <a:t>etc.)</a:t>
            </a:r>
            <a:endParaRPr lang="en-US" sz="800" dirty="0">
              <a:solidFill>
                <a:schemeClr val="bg2">
                  <a:lumMod val="25000"/>
                </a:schemeClr>
              </a:solidFill>
              <a:latin typeface="OmnesATTIILight" pitchFamily="50" charset="0"/>
            </a:endParaRPr>
          </a:p>
          <a:p>
            <a:pPr marL="128588" indent="-128588">
              <a:spcAft>
                <a:spcPts val="200"/>
              </a:spcAft>
              <a:buFont typeface="Arial"/>
              <a:buChar char="•"/>
            </a:pPr>
            <a:r>
              <a:rPr lang="en-US" sz="1050" dirty="0">
                <a:solidFill>
                  <a:schemeClr val="bg2">
                    <a:lumMod val="25000"/>
                  </a:schemeClr>
                </a:solidFill>
                <a:latin typeface="OmnesATTIILight" pitchFamily="50" charset="0"/>
              </a:rPr>
              <a:t>How well will it work there?</a:t>
            </a:r>
          </a:p>
          <a:p>
            <a:pPr marL="128588" indent="-128588">
              <a:spcAft>
                <a:spcPts val="200"/>
              </a:spcAft>
              <a:buFont typeface="Arial"/>
              <a:buChar char="•"/>
            </a:pPr>
            <a:r>
              <a:rPr lang="en-US" sz="1050" dirty="0">
                <a:solidFill>
                  <a:schemeClr val="bg2">
                    <a:lumMod val="25000"/>
                  </a:schemeClr>
                </a:solidFill>
                <a:latin typeface="OmnesATTIILight" pitchFamily="50" charset="0"/>
              </a:rPr>
              <a:t>Are there better </a:t>
            </a:r>
            <a:r>
              <a:rPr lang="en-US" sz="1050" dirty="0" smtClean="0">
                <a:solidFill>
                  <a:schemeClr val="bg2">
                    <a:lumMod val="25000"/>
                  </a:schemeClr>
                </a:solidFill>
                <a:latin typeface="OmnesATTIILight" pitchFamily="50" charset="0"/>
              </a:rPr>
              <a:t>alternatives? </a:t>
            </a:r>
            <a:r>
              <a:rPr lang="en-US" sz="800" dirty="0">
                <a:solidFill>
                  <a:schemeClr val="bg2">
                    <a:lumMod val="25000"/>
                  </a:schemeClr>
                </a:solidFill>
                <a:latin typeface="OmnesATTIILight" pitchFamily="50" charset="0"/>
              </a:rPr>
              <a:t>(i.e. temp phone, SIM</a:t>
            </a:r>
            <a:r>
              <a:rPr lang="en-US" sz="800" dirty="0" smtClean="0">
                <a:solidFill>
                  <a:schemeClr val="bg2">
                    <a:lumMod val="25000"/>
                  </a:schemeClr>
                </a:solidFill>
                <a:latin typeface="OmnesATTIILight" pitchFamily="50" charset="0"/>
              </a:rPr>
              <a:t>)</a:t>
            </a:r>
          </a:p>
          <a:p>
            <a:pPr marL="128588" indent="-128588">
              <a:spcAft>
                <a:spcPts val="200"/>
              </a:spcAft>
              <a:buFont typeface="Arial"/>
              <a:buChar char="•"/>
            </a:pPr>
            <a:r>
              <a:rPr lang="en-US" sz="1050" dirty="0" smtClean="0">
                <a:solidFill>
                  <a:schemeClr val="bg2">
                    <a:lumMod val="25000"/>
                  </a:schemeClr>
                </a:solidFill>
                <a:latin typeface="OmnesATTIILight" pitchFamily="50" charset="0"/>
              </a:rPr>
              <a:t>How can I get help finding Wi-Fi </a:t>
            </a:r>
            <a:r>
              <a:rPr lang="en-US" sz="1050" dirty="0">
                <a:solidFill>
                  <a:schemeClr val="bg2">
                    <a:lumMod val="25000"/>
                  </a:schemeClr>
                </a:solidFill>
                <a:latin typeface="OmnesATTIILight" pitchFamily="50" charset="0"/>
              </a:rPr>
              <a:t>hot </a:t>
            </a:r>
            <a:r>
              <a:rPr lang="en-US" sz="1050" dirty="0" smtClean="0">
                <a:solidFill>
                  <a:schemeClr val="bg2">
                    <a:lumMod val="25000"/>
                  </a:schemeClr>
                </a:solidFill>
                <a:latin typeface="OmnesATTIILight" pitchFamily="50" charset="0"/>
              </a:rPr>
              <a:t>spots?</a:t>
            </a:r>
            <a:endParaRPr lang="en-US" sz="1050" dirty="0">
              <a:solidFill>
                <a:schemeClr val="bg2">
                  <a:lumMod val="25000"/>
                </a:schemeClr>
              </a:solidFill>
              <a:latin typeface="OmnesATTIILight" pitchFamily="50" charset="0"/>
            </a:endParaRPr>
          </a:p>
          <a:p>
            <a:pPr marL="128588" indent="-128588">
              <a:spcAft>
                <a:spcPts val="200"/>
              </a:spcAft>
              <a:buFont typeface="Arial"/>
              <a:buChar char="•"/>
            </a:pPr>
            <a:r>
              <a:rPr lang="en-US" sz="1050" dirty="0" smtClean="0">
                <a:solidFill>
                  <a:schemeClr val="bg2">
                    <a:lumMod val="25000"/>
                  </a:schemeClr>
                </a:solidFill>
                <a:latin typeface="OmnesATTIILight" pitchFamily="50" charset="0"/>
              </a:rPr>
              <a:t>Where do I find </a:t>
            </a:r>
            <a:r>
              <a:rPr lang="en-US" sz="1050" dirty="0">
                <a:solidFill>
                  <a:schemeClr val="bg2">
                    <a:lumMod val="25000"/>
                  </a:schemeClr>
                </a:solidFill>
                <a:latin typeface="OmnesATTIILight" pitchFamily="50" charset="0"/>
              </a:rPr>
              <a:t>i</a:t>
            </a:r>
            <a:r>
              <a:rPr lang="en-US" sz="1050" dirty="0" smtClean="0">
                <a:solidFill>
                  <a:schemeClr val="bg2">
                    <a:lumMod val="25000"/>
                  </a:schemeClr>
                </a:solidFill>
                <a:latin typeface="OmnesATTIILight" pitchFamily="50" charset="0"/>
              </a:rPr>
              <a:t>nformation </a:t>
            </a:r>
            <a:r>
              <a:rPr lang="en-US" sz="1050" dirty="0">
                <a:solidFill>
                  <a:schemeClr val="bg2">
                    <a:lumMod val="25000"/>
                  </a:schemeClr>
                </a:solidFill>
                <a:latin typeface="OmnesATTIILight" pitchFamily="50" charset="0"/>
              </a:rPr>
              <a:t>on service quality in that </a:t>
            </a:r>
            <a:r>
              <a:rPr lang="en-US" sz="1050" dirty="0" smtClean="0">
                <a:solidFill>
                  <a:schemeClr val="bg2">
                    <a:lumMod val="25000"/>
                  </a:schemeClr>
                </a:solidFill>
                <a:latin typeface="OmnesATTIILight" pitchFamily="50" charset="0"/>
              </a:rPr>
              <a:t>country?</a:t>
            </a:r>
            <a:endParaRPr lang="en-US" sz="1050" dirty="0">
              <a:solidFill>
                <a:schemeClr val="bg2">
                  <a:lumMod val="25000"/>
                </a:schemeClr>
              </a:solidFill>
              <a:latin typeface="OmnesATTIILight" pitchFamily="50" charset="0"/>
            </a:endParaRPr>
          </a:p>
          <a:p>
            <a:pPr marL="128588" indent="-128588">
              <a:spcAft>
                <a:spcPts val="200"/>
              </a:spcAft>
              <a:buFont typeface="Arial"/>
              <a:buChar char="•"/>
            </a:pPr>
            <a:r>
              <a:rPr lang="en-US" sz="1050" dirty="0" smtClean="0">
                <a:solidFill>
                  <a:schemeClr val="bg2">
                    <a:lumMod val="25000"/>
                  </a:schemeClr>
                </a:solidFill>
                <a:latin typeface="OmnesATTIILight" pitchFamily="50" charset="0"/>
              </a:rPr>
              <a:t>Is there a good mobile experience for shopping and usage? </a:t>
            </a:r>
            <a:endParaRPr lang="en-US" sz="1050" dirty="0">
              <a:solidFill>
                <a:schemeClr val="bg2">
                  <a:lumMod val="25000"/>
                </a:schemeClr>
              </a:solidFill>
              <a:latin typeface="OmnesATTIILight" pitchFamily="50" charset="0"/>
            </a:endParaRPr>
          </a:p>
        </p:txBody>
      </p:sp>
      <p:sp>
        <p:nvSpPr>
          <p:cNvPr id="33" name="Rectangular Callout 32"/>
          <p:cNvSpPr/>
          <p:nvPr/>
        </p:nvSpPr>
        <p:spPr>
          <a:xfrm>
            <a:off x="1513862" y="2000220"/>
            <a:ext cx="2210785" cy="728128"/>
          </a:xfrm>
          <a:prstGeom prst="wedgeRectCallout">
            <a:avLst>
              <a:gd name="adj1" fmla="val -58243"/>
              <a:gd name="adj2" fmla="val -36887"/>
            </a:avLst>
          </a:prstGeom>
          <a:solidFill>
            <a:srgbClr val="B30A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fontAlgn="auto">
              <a:spcBef>
                <a:spcPts val="0"/>
              </a:spcBef>
              <a:spcAft>
                <a:spcPts val="0"/>
              </a:spcAft>
            </a:pPr>
            <a:r>
              <a:rPr lang="en-US" sz="900" i="1" dirty="0">
                <a:solidFill>
                  <a:prstClr val="white"/>
                </a:solidFill>
                <a:latin typeface="OmnesATTIILight" pitchFamily="50" charset="0"/>
              </a:rPr>
              <a:t>“I don’t want to have to think so hard on this. I should be able to go through a wizard that would recommend a package for me.”</a:t>
            </a:r>
          </a:p>
        </p:txBody>
      </p:sp>
      <p:sp>
        <p:nvSpPr>
          <p:cNvPr id="34" name="Rectangular Callout 33"/>
          <p:cNvSpPr/>
          <p:nvPr/>
        </p:nvSpPr>
        <p:spPr>
          <a:xfrm>
            <a:off x="1513863" y="3860214"/>
            <a:ext cx="2210784" cy="603087"/>
          </a:xfrm>
          <a:prstGeom prst="wedgeRectCallout">
            <a:avLst>
              <a:gd name="adj1" fmla="val -60043"/>
              <a:gd name="adj2" fmla="val -47767"/>
            </a:avLst>
          </a:prstGeom>
          <a:solidFill>
            <a:srgbClr val="57B037"/>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900" i="1" dirty="0">
                <a:solidFill>
                  <a:schemeClr val="bg1"/>
                </a:solidFill>
                <a:latin typeface="OmnesATTIILight" pitchFamily="50" charset="0"/>
              </a:rPr>
              <a:t>“I usually start online trying to find the latest info. Cost is important of course, there are lots of options out there.”</a:t>
            </a:r>
          </a:p>
        </p:txBody>
      </p:sp>
      <p:sp>
        <p:nvSpPr>
          <p:cNvPr id="35" name="Rectangular Callout 34"/>
          <p:cNvSpPr/>
          <p:nvPr/>
        </p:nvSpPr>
        <p:spPr>
          <a:xfrm>
            <a:off x="1513863" y="5562999"/>
            <a:ext cx="2210784" cy="528958"/>
          </a:xfrm>
          <a:prstGeom prst="wedgeRectCallout">
            <a:avLst>
              <a:gd name="adj1" fmla="val -64664"/>
              <a:gd name="adj2" fmla="val -61826"/>
            </a:avLst>
          </a:prstGeom>
          <a:solidFill>
            <a:srgbClr val="FF72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900" i="1" dirty="0">
                <a:solidFill>
                  <a:schemeClr val="bg1"/>
                </a:solidFill>
                <a:latin typeface="OmnesATTIILight" pitchFamily="50" charset="0"/>
              </a:rPr>
              <a:t>“Predictability is very important. I used to get local SIMs, but it just isn’t worth the hassle.”</a:t>
            </a:r>
          </a:p>
        </p:txBody>
      </p:sp>
      <p:cxnSp>
        <p:nvCxnSpPr>
          <p:cNvPr id="7" name="Straight Connector 6"/>
          <p:cNvCxnSpPr/>
          <p:nvPr/>
        </p:nvCxnSpPr>
        <p:spPr>
          <a:xfrm>
            <a:off x="420137" y="1180132"/>
            <a:ext cx="8586703"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420136" y="4704382"/>
            <a:ext cx="8586703"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420137" y="2940221"/>
            <a:ext cx="8586703"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4318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TT_Std_v04-130723">
  <a:themeElements>
    <a:clrScheme name="CATO compliant">
      <a:dk1>
        <a:srgbClr val="000000"/>
      </a:dk1>
      <a:lt1>
        <a:sysClr val="window" lastClr="FFFFFF"/>
      </a:lt1>
      <a:dk2>
        <a:srgbClr val="666666"/>
      </a:dk2>
      <a:lt2>
        <a:srgbClr val="EFEFEF"/>
      </a:lt2>
      <a:accent1>
        <a:srgbClr val="EF6F00"/>
      </a:accent1>
      <a:accent2>
        <a:srgbClr val="FCB314"/>
      </a:accent2>
      <a:accent3>
        <a:srgbClr val="4CA90C"/>
      </a:accent3>
      <a:accent4>
        <a:srgbClr val="C4D82D"/>
      </a:accent4>
      <a:accent5>
        <a:srgbClr val="067AB4"/>
      </a:accent5>
      <a:accent6>
        <a:srgbClr val="44C8F5"/>
      </a:accent6>
      <a:hlink>
        <a:srgbClr val="DA0081"/>
      </a:hlink>
      <a:folHlink>
        <a:srgbClr val="B30A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TT_2015_PPT_Int_Temp-150205">
  <a:themeElements>
    <a:clrScheme name="ATT 2015 5">
      <a:dk1>
        <a:srgbClr val="333333"/>
      </a:dk1>
      <a:lt1>
        <a:srgbClr val="FFFFFF"/>
      </a:lt1>
      <a:dk2>
        <a:srgbClr val="666666"/>
      </a:dk2>
      <a:lt2>
        <a:srgbClr val="F2F2F2"/>
      </a:lt2>
      <a:accent1>
        <a:srgbClr val="EF6F00"/>
      </a:accent1>
      <a:accent2>
        <a:srgbClr val="FCB314"/>
      </a:accent2>
      <a:accent3>
        <a:srgbClr val="4CA90C"/>
      </a:accent3>
      <a:accent4>
        <a:srgbClr val="C4D82D"/>
      </a:accent4>
      <a:accent5>
        <a:srgbClr val="0574AC"/>
      </a:accent5>
      <a:accent6>
        <a:srgbClr val="44C8F5"/>
      </a:accent6>
      <a:hlink>
        <a:srgbClr val="DA0081"/>
      </a:hlink>
      <a:folHlink>
        <a:srgbClr val="B30A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400" dirty="0" err="1" smtClean="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16507</TotalTime>
  <Words>2908</Words>
  <Application>Microsoft Office PowerPoint</Application>
  <PresentationFormat>On-screen Show (4:3)</PresentationFormat>
  <Paragraphs>504</Paragraphs>
  <Slides>32</Slides>
  <Notes>20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Apex ATT Book Italic</vt:lpstr>
      <vt:lpstr>BatangChe</vt:lpstr>
      <vt:lpstr>Calibri</vt:lpstr>
      <vt:lpstr>OmnesATTIIMedium</vt:lpstr>
      <vt:lpstr>Arial</vt:lpstr>
      <vt:lpstr>OmnesATTIILight</vt:lpstr>
      <vt:lpstr>Wingdings</vt:lpstr>
      <vt:lpstr>OmnesATT II</vt:lpstr>
      <vt:lpstr>ＭＳ Ｐゴシック</vt:lpstr>
      <vt:lpstr>Calibri Light</vt:lpstr>
      <vt:lpstr>ATT_Std_v04-130723</vt:lpstr>
      <vt:lpstr>ATT_2015_PPT_Int_Temp-150205</vt:lpstr>
      <vt:lpstr>Office Theme</vt:lpstr>
      <vt:lpstr>EPT: International Roaming Packages - Future Vision </vt:lpstr>
      <vt:lpstr>Opportunity</vt:lpstr>
      <vt:lpstr>Activities and Deliverables </vt:lpstr>
      <vt:lpstr>PowerPoint Presentation</vt:lpstr>
      <vt:lpstr>Research Activities</vt:lpstr>
      <vt:lpstr>PowerPoint Presentation</vt:lpstr>
      <vt:lpstr>PowerPoint Presentation</vt:lpstr>
      <vt:lpstr>Voice of the customer</vt:lpstr>
      <vt:lpstr>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Takeaways and recommendations</vt:lpstr>
      <vt:lpstr>PowerPoint Presentation</vt:lpstr>
      <vt:lpstr>PowerPoint Presentation</vt:lpstr>
    </vt:vector>
  </TitlesOfParts>
  <Company>AT&amp;T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Future Vision Draft 2.5</dc:title>
  <dc:creator>Dan Shillcut;Quentin Little</dc:creator>
  <cp:lastModifiedBy>LITTLE, QUENTIN</cp:lastModifiedBy>
  <cp:revision>1084</cp:revision>
  <cp:lastPrinted>2014-01-22T22:43:08Z</cp:lastPrinted>
  <dcterms:created xsi:type="dcterms:W3CDTF">2013-07-10T19:01:52Z</dcterms:created>
  <dcterms:modified xsi:type="dcterms:W3CDTF">2015-11-24T22:58:42Z</dcterms:modified>
</cp:coreProperties>
</file>